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3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4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5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6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7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8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9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0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11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2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3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14.xml" ContentType="application/inkml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2"/>
  </p:notesMasterIdLst>
  <p:handoutMasterIdLst>
    <p:handoutMasterId r:id="rId63"/>
  </p:handoutMasterIdLst>
  <p:sldIdLst>
    <p:sldId id="1853" r:id="rId2"/>
    <p:sldId id="1852" r:id="rId3"/>
    <p:sldId id="1886" r:id="rId4"/>
    <p:sldId id="1854" r:id="rId5"/>
    <p:sldId id="1889" r:id="rId6"/>
    <p:sldId id="1855" r:id="rId7"/>
    <p:sldId id="1887" r:id="rId8"/>
    <p:sldId id="1888" r:id="rId9"/>
    <p:sldId id="1813" r:id="rId10"/>
    <p:sldId id="1897" r:id="rId11"/>
    <p:sldId id="1895" r:id="rId12"/>
    <p:sldId id="1896" r:id="rId13"/>
    <p:sldId id="1898" r:id="rId14"/>
    <p:sldId id="1899" r:id="rId15"/>
    <p:sldId id="1900" r:id="rId16"/>
    <p:sldId id="1901" r:id="rId17"/>
    <p:sldId id="1903" r:id="rId18"/>
    <p:sldId id="1904" r:id="rId19"/>
    <p:sldId id="1905" r:id="rId20"/>
    <p:sldId id="1907" r:id="rId21"/>
    <p:sldId id="1906" r:id="rId22"/>
    <p:sldId id="1908" r:id="rId23"/>
    <p:sldId id="1909" r:id="rId24"/>
    <p:sldId id="1817" r:id="rId25"/>
    <p:sldId id="1835" r:id="rId26"/>
    <p:sldId id="1818" r:id="rId27"/>
    <p:sldId id="1819" r:id="rId28"/>
    <p:sldId id="1820" r:id="rId29"/>
    <p:sldId id="1821" r:id="rId30"/>
    <p:sldId id="1822" r:id="rId31"/>
    <p:sldId id="1823" r:id="rId32"/>
    <p:sldId id="1836" r:id="rId33"/>
    <p:sldId id="1824" r:id="rId34"/>
    <p:sldId id="1837" r:id="rId35"/>
    <p:sldId id="1842" r:id="rId36"/>
    <p:sldId id="1872" r:id="rId37"/>
    <p:sldId id="1843" r:id="rId38"/>
    <p:sldId id="1873" r:id="rId39"/>
    <p:sldId id="1844" r:id="rId40"/>
    <p:sldId id="1845" r:id="rId41"/>
    <p:sldId id="1846" r:id="rId42"/>
    <p:sldId id="1874" r:id="rId43"/>
    <p:sldId id="1847" r:id="rId44"/>
    <p:sldId id="1875" r:id="rId45"/>
    <p:sldId id="1848" r:id="rId46"/>
    <p:sldId id="1876" r:id="rId47"/>
    <p:sldId id="1849" r:id="rId48"/>
    <p:sldId id="1877" r:id="rId49"/>
    <p:sldId id="1850" r:id="rId50"/>
    <p:sldId id="1851" r:id="rId51"/>
    <p:sldId id="1910" r:id="rId52"/>
    <p:sldId id="1878" r:id="rId53"/>
    <p:sldId id="1911" r:id="rId54"/>
    <p:sldId id="1879" r:id="rId55"/>
    <p:sldId id="1912" r:id="rId56"/>
    <p:sldId id="1880" r:id="rId57"/>
    <p:sldId id="1913" r:id="rId58"/>
    <p:sldId id="1864" r:id="rId59"/>
    <p:sldId id="1865" r:id="rId60"/>
    <p:sldId id="1885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33" autoAdjust="0"/>
    <p:restoredTop sz="88343" autoAdjust="0"/>
  </p:normalViewPr>
  <p:slideViewPr>
    <p:cSldViewPr>
      <p:cViewPr>
        <p:scale>
          <a:sx n="97" d="100"/>
          <a:sy n="97" d="100"/>
        </p:scale>
        <p:origin x="376" y="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3C50B-6054-455F-90D6-FB2A8A57E0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8D0B29-4241-4399-A6C3-41F5433E7A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Homework 7 due Date is postponed to 3/18</a:t>
          </a:r>
        </a:p>
      </dgm:t>
    </dgm:pt>
    <dgm:pt modelId="{E47BFA79-C5A5-41FE-89B6-A7D442D1BADC}" type="parTrans" cxnId="{ABEAD8F4-F414-45F8-8BAB-04CF35453C17}">
      <dgm:prSet/>
      <dgm:spPr/>
      <dgm:t>
        <a:bodyPr/>
        <a:lstStyle/>
        <a:p>
          <a:endParaRPr lang="en-US"/>
        </a:p>
      </dgm:t>
    </dgm:pt>
    <dgm:pt modelId="{FF49A62F-09B9-4824-860D-A57C33BFD23C}" type="sibTrans" cxnId="{ABEAD8F4-F414-45F8-8BAB-04CF35453C17}">
      <dgm:prSet/>
      <dgm:spPr/>
      <dgm:t>
        <a:bodyPr/>
        <a:lstStyle/>
        <a:p>
          <a:endParaRPr lang="en-US"/>
        </a:p>
      </dgm:t>
    </dgm:pt>
    <dgm:pt modelId="{B300A597-B889-4E59-ABDD-437047D2AC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Quiz is due tonight by 11:59pm</a:t>
          </a:r>
        </a:p>
      </dgm:t>
    </dgm:pt>
    <dgm:pt modelId="{7C89342F-F0B4-4731-9E06-7410BAA11441}" type="parTrans" cxnId="{A920EB66-4E1A-4D44-8375-5349B68CCF48}">
      <dgm:prSet/>
      <dgm:spPr/>
      <dgm:t>
        <a:bodyPr/>
        <a:lstStyle/>
        <a:p>
          <a:endParaRPr lang="en-US"/>
        </a:p>
      </dgm:t>
    </dgm:pt>
    <dgm:pt modelId="{74B5C8E1-4E2C-459E-85B2-55D1610E0771}" type="sibTrans" cxnId="{A920EB66-4E1A-4D44-8375-5349B68CCF48}">
      <dgm:prSet/>
      <dgm:spPr/>
      <dgm:t>
        <a:bodyPr/>
        <a:lstStyle/>
        <a:p>
          <a:endParaRPr lang="en-US"/>
        </a:p>
      </dgm:t>
    </dgm:pt>
    <dgm:pt modelId="{FA6F86CD-E4C6-45E4-86A1-A834C01437A2}" type="pres">
      <dgm:prSet presAssocID="{2583C50B-6054-455F-90D6-FB2A8A57E038}" presName="root" presStyleCnt="0">
        <dgm:presLayoutVars>
          <dgm:dir/>
          <dgm:resizeHandles val="exact"/>
        </dgm:presLayoutVars>
      </dgm:prSet>
      <dgm:spPr/>
    </dgm:pt>
    <dgm:pt modelId="{2AF7DC3F-232B-4190-AB23-97BE275EA5BC}" type="pres">
      <dgm:prSet presAssocID="{B300A597-B889-4E59-ABDD-437047D2ACAF}" presName="compNode" presStyleCnt="0"/>
      <dgm:spPr/>
    </dgm:pt>
    <dgm:pt modelId="{9055677D-201A-4CF1-8C5B-4718A68DECB7}" type="pres">
      <dgm:prSet presAssocID="{B300A597-B889-4E59-ABDD-437047D2ACAF}" presName="iconBgRect" presStyleLbl="bgShp" presStyleIdx="0" presStyleCnt="2"/>
      <dgm:spPr/>
    </dgm:pt>
    <dgm:pt modelId="{5A9BA841-81BF-48A8-B7EB-F84F8A9EF40C}" type="pres">
      <dgm:prSet presAssocID="{B300A597-B889-4E59-ABDD-437047D2AC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4548B93-849B-41A3-A3E0-1575B4B0A34E}" type="pres">
      <dgm:prSet presAssocID="{B300A597-B889-4E59-ABDD-437047D2ACAF}" presName="spaceRect" presStyleCnt="0"/>
      <dgm:spPr/>
    </dgm:pt>
    <dgm:pt modelId="{5A5325B3-741C-4C77-AF5E-CE034C86B1FE}" type="pres">
      <dgm:prSet presAssocID="{B300A597-B889-4E59-ABDD-437047D2ACAF}" presName="textRect" presStyleLbl="revTx" presStyleIdx="0" presStyleCnt="2">
        <dgm:presLayoutVars>
          <dgm:chMax val="1"/>
          <dgm:chPref val="1"/>
        </dgm:presLayoutVars>
      </dgm:prSet>
      <dgm:spPr/>
    </dgm:pt>
    <dgm:pt modelId="{70436B31-ABE7-464A-AC99-D02BB83D006D}" type="pres">
      <dgm:prSet presAssocID="{74B5C8E1-4E2C-459E-85B2-55D1610E0771}" presName="sibTrans" presStyleCnt="0"/>
      <dgm:spPr/>
    </dgm:pt>
    <dgm:pt modelId="{0C95F5D4-3CC5-4D8D-BD27-16C8D312ED26}" type="pres">
      <dgm:prSet presAssocID="{A48D0B29-4241-4399-A6C3-41F5433E7A67}" presName="compNode" presStyleCnt="0"/>
      <dgm:spPr/>
    </dgm:pt>
    <dgm:pt modelId="{BB7B20E3-0E3B-4E4B-9ECE-B8F32F334FBB}" type="pres">
      <dgm:prSet presAssocID="{A48D0B29-4241-4399-A6C3-41F5433E7A67}" presName="iconBgRect" presStyleLbl="bgShp" presStyleIdx="1" presStyleCnt="2"/>
      <dgm:spPr/>
    </dgm:pt>
    <dgm:pt modelId="{C08A7AEB-4C4D-480E-899D-C8D973B4E87F}" type="pres">
      <dgm:prSet presAssocID="{A48D0B29-4241-4399-A6C3-41F5433E7A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0983C55-7228-40AC-87AC-7847B9E628AA}" type="pres">
      <dgm:prSet presAssocID="{A48D0B29-4241-4399-A6C3-41F5433E7A67}" presName="spaceRect" presStyleCnt="0"/>
      <dgm:spPr/>
    </dgm:pt>
    <dgm:pt modelId="{2CB5AC62-5A17-4481-94E4-356D126F59F0}" type="pres">
      <dgm:prSet presAssocID="{A48D0B29-4241-4399-A6C3-41F5433E7A6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2E92317-6245-524D-AF37-43364D2CF80E}" type="presOf" srcId="{A48D0B29-4241-4399-A6C3-41F5433E7A67}" destId="{2CB5AC62-5A17-4481-94E4-356D126F59F0}" srcOrd="0" destOrd="0" presId="urn:microsoft.com/office/officeart/2018/5/layout/IconCircleLabelList"/>
    <dgm:cxn modelId="{62FB9A1D-281E-704B-82BE-6B8CF96E72D8}" type="presOf" srcId="{B300A597-B889-4E59-ABDD-437047D2ACAF}" destId="{5A5325B3-741C-4C77-AF5E-CE034C86B1FE}" srcOrd="0" destOrd="0" presId="urn:microsoft.com/office/officeart/2018/5/layout/IconCircleLabelList"/>
    <dgm:cxn modelId="{A920EB66-4E1A-4D44-8375-5349B68CCF48}" srcId="{2583C50B-6054-455F-90D6-FB2A8A57E038}" destId="{B300A597-B889-4E59-ABDD-437047D2ACAF}" srcOrd="0" destOrd="0" parTransId="{7C89342F-F0B4-4731-9E06-7410BAA11441}" sibTransId="{74B5C8E1-4E2C-459E-85B2-55D1610E0771}"/>
    <dgm:cxn modelId="{2AB9E180-62BD-C14D-8716-ED17BE1F6A5A}" type="presOf" srcId="{2583C50B-6054-455F-90D6-FB2A8A57E038}" destId="{FA6F86CD-E4C6-45E4-86A1-A834C01437A2}" srcOrd="0" destOrd="0" presId="urn:microsoft.com/office/officeart/2018/5/layout/IconCircleLabelList"/>
    <dgm:cxn modelId="{ABEAD8F4-F414-45F8-8BAB-04CF35453C17}" srcId="{2583C50B-6054-455F-90D6-FB2A8A57E038}" destId="{A48D0B29-4241-4399-A6C3-41F5433E7A67}" srcOrd="1" destOrd="0" parTransId="{E47BFA79-C5A5-41FE-89B6-A7D442D1BADC}" sibTransId="{FF49A62F-09B9-4824-860D-A57C33BFD23C}"/>
    <dgm:cxn modelId="{9469D21C-A85B-EF4A-872A-7FD7976E921E}" type="presParOf" srcId="{FA6F86CD-E4C6-45E4-86A1-A834C01437A2}" destId="{2AF7DC3F-232B-4190-AB23-97BE275EA5BC}" srcOrd="0" destOrd="0" presId="urn:microsoft.com/office/officeart/2018/5/layout/IconCircleLabelList"/>
    <dgm:cxn modelId="{1CFD872C-933D-744E-A579-33865AEFDB6D}" type="presParOf" srcId="{2AF7DC3F-232B-4190-AB23-97BE275EA5BC}" destId="{9055677D-201A-4CF1-8C5B-4718A68DECB7}" srcOrd="0" destOrd="0" presId="urn:microsoft.com/office/officeart/2018/5/layout/IconCircleLabelList"/>
    <dgm:cxn modelId="{71777813-A468-AE49-BED1-FA4698F92A09}" type="presParOf" srcId="{2AF7DC3F-232B-4190-AB23-97BE275EA5BC}" destId="{5A9BA841-81BF-48A8-B7EB-F84F8A9EF40C}" srcOrd="1" destOrd="0" presId="urn:microsoft.com/office/officeart/2018/5/layout/IconCircleLabelList"/>
    <dgm:cxn modelId="{7EBCF992-F362-AB4F-857E-BC9AD03E482B}" type="presParOf" srcId="{2AF7DC3F-232B-4190-AB23-97BE275EA5BC}" destId="{04548B93-849B-41A3-A3E0-1575B4B0A34E}" srcOrd="2" destOrd="0" presId="urn:microsoft.com/office/officeart/2018/5/layout/IconCircleLabelList"/>
    <dgm:cxn modelId="{DE8A2F88-8751-C94D-868E-149E47E1BCAE}" type="presParOf" srcId="{2AF7DC3F-232B-4190-AB23-97BE275EA5BC}" destId="{5A5325B3-741C-4C77-AF5E-CE034C86B1FE}" srcOrd="3" destOrd="0" presId="urn:microsoft.com/office/officeart/2018/5/layout/IconCircleLabelList"/>
    <dgm:cxn modelId="{67FBF5B2-EAB3-1D4A-B725-7B2D3A7993D9}" type="presParOf" srcId="{FA6F86CD-E4C6-45E4-86A1-A834C01437A2}" destId="{70436B31-ABE7-464A-AC99-D02BB83D006D}" srcOrd="1" destOrd="0" presId="urn:microsoft.com/office/officeart/2018/5/layout/IconCircleLabelList"/>
    <dgm:cxn modelId="{85C07EF4-56B6-C54C-A531-A7AEEF869EB5}" type="presParOf" srcId="{FA6F86CD-E4C6-45E4-86A1-A834C01437A2}" destId="{0C95F5D4-3CC5-4D8D-BD27-16C8D312ED26}" srcOrd="2" destOrd="0" presId="urn:microsoft.com/office/officeart/2018/5/layout/IconCircleLabelList"/>
    <dgm:cxn modelId="{040D39D4-47E8-D74C-87CB-877EF6EC2893}" type="presParOf" srcId="{0C95F5D4-3CC5-4D8D-BD27-16C8D312ED26}" destId="{BB7B20E3-0E3B-4E4B-9ECE-B8F32F334FBB}" srcOrd="0" destOrd="0" presId="urn:microsoft.com/office/officeart/2018/5/layout/IconCircleLabelList"/>
    <dgm:cxn modelId="{89275B42-656F-5B41-9CF0-3745BFC92109}" type="presParOf" srcId="{0C95F5D4-3CC5-4D8D-BD27-16C8D312ED26}" destId="{C08A7AEB-4C4D-480E-899D-C8D973B4E87F}" srcOrd="1" destOrd="0" presId="urn:microsoft.com/office/officeart/2018/5/layout/IconCircleLabelList"/>
    <dgm:cxn modelId="{1B9578F0-78EE-D24A-BE02-4FC6E581E6EF}" type="presParOf" srcId="{0C95F5D4-3CC5-4D8D-BD27-16C8D312ED26}" destId="{10983C55-7228-40AC-87AC-7847B9E628AA}" srcOrd="2" destOrd="0" presId="urn:microsoft.com/office/officeart/2018/5/layout/IconCircleLabelList"/>
    <dgm:cxn modelId="{73AA1EE4-E507-C740-B43C-221745EBF725}" type="presParOf" srcId="{0C95F5D4-3CC5-4D8D-BD27-16C8D312ED26}" destId="{2CB5AC62-5A17-4481-94E4-356D126F59F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5677D-201A-4CF1-8C5B-4718A68DECB7}">
      <dsp:nvSpPr>
        <dsp:cNvPr id="0" name=""/>
        <dsp:cNvSpPr/>
      </dsp:nvSpPr>
      <dsp:spPr>
        <a:xfrm>
          <a:off x="709509" y="160539"/>
          <a:ext cx="2093062" cy="2093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BA841-81BF-48A8-B7EB-F84F8A9EF40C}">
      <dsp:nvSpPr>
        <dsp:cNvPr id="0" name=""/>
        <dsp:cNvSpPr/>
      </dsp:nvSpPr>
      <dsp:spPr>
        <a:xfrm>
          <a:off x="1155571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325B3-741C-4C77-AF5E-CE034C86B1FE}">
      <dsp:nvSpPr>
        <dsp:cNvPr id="0" name=""/>
        <dsp:cNvSpPr/>
      </dsp:nvSpPr>
      <dsp:spPr>
        <a:xfrm>
          <a:off x="40415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Quiz is due tonight by 11:59pm</a:t>
          </a:r>
        </a:p>
      </dsp:txBody>
      <dsp:txXfrm>
        <a:off x="40415" y="2905540"/>
        <a:ext cx="3431250" cy="720000"/>
      </dsp:txXfrm>
    </dsp:sp>
    <dsp:sp modelId="{BB7B20E3-0E3B-4E4B-9ECE-B8F32F334FBB}">
      <dsp:nvSpPr>
        <dsp:cNvPr id="0" name=""/>
        <dsp:cNvSpPr/>
      </dsp:nvSpPr>
      <dsp:spPr>
        <a:xfrm>
          <a:off x="4741228" y="160539"/>
          <a:ext cx="2093062" cy="2093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7AEB-4C4D-480E-899D-C8D973B4E87F}">
      <dsp:nvSpPr>
        <dsp:cNvPr id="0" name=""/>
        <dsp:cNvSpPr/>
      </dsp:nvSpPr>
      <dsp:spPr>
        <a:xfrm>
          <a:off x="5187290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AC62-5A17-4481-94E4-356D126F59F0}">
      <dsp:nvSpPr>
        <dsp:cNvPr id="0" name=""/>
        <dsp:cNvSpPr/>
      </dsp:nvSpPr>
      <dsp:spPr>
        <a:xfrm>
          <a:off x="4072134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Homework 7 due Date is postponed to 3/18</a:t>
          </a:r>
        </a:p>
      </dsp:txBody>
      <dsp:txXfrm>
        <a:off x="4072134" y="2905540"/>
        <a:ext cx="34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27:57.39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4127 7180 300 0,'6'-2'112'0,"0"2"-87"0,0 2 2 0,-6-2-6 16,6 3-3-16,0 0 3 15,0-1-7-15,3-2-1 16,0 3-7-16,0-3 7 0,0 3 4 15,0-1-3-15,2-2 0 16,1 3-4-16,0 0 1 16,3-3-4-16,0 0 1 15,0 0-3-15,0 0 2 16,0 0-4-16,0 0 0 16,-1 0 1-16,1 0 0 15,0 0-5-15,0 0 1 16,3 0 2-16,-3 2 1 0,0-2 1 15,3 3 2-15,-1-3-1 16,1 0 0-16,0 0-1 16,3 0 0-16,0 3 0 15,0-3 2-15,-1 0-3 16,-2 0 0-16,3 2-1 16,0 1 1-16,0-3-2 15,-3 0-1-15,0 0 1 16,-1 0-1-16,1 0 0 15,-3-3 2-15,3 3-1 16,0-2 2-16,0-1-2 16,0 0-1-16,-1 1 3 15,1-1 0-15,0 0-4 16,0 1 1-16,0 2 0 16,0 0 0-16,0 0 0 0,-1-3 0 15,1 3 0-15,0 0 2 16,0 0-3-16,0 0-2 15,3 0 2-15,-3 0 2 16,-1 0 0-16,1 0 2 16,0 0-2-16,0 0-1 15,0 0 1-15,0 0-1 16,0 0-3-16,-1 0 2 16,1 0-1-16,3 0 0 15,0-3 0-15,0 1-2 16,3 2 3-16,-1-3 0 0,1 3 1 15,0 0 2 1,0 0-1-16,3 0-1 16,-4 3-2-16,-2-3 1 0,0 2 1 15,0 1 2-15,0-3 1 16,0 0 1-16,-1 3-5 16,1-3 1-16,-3 0 2 15,3 0 1-15,0 0-1 16,-3-3-2-16,3 3 1 15,-4-3 1-15,1 3-8 16,0-2-1-16,0 2 8 16,0 0 4-16,-3 0-2 15,0 0-2-15,-1 0 0 16,1 0-1-16,6 0-5 0,-3 0 1 16,0 2 6-1,-3-2 6-15,0 3-6 16,0 0-1-16,-1-1-1 15,-2 1 2-15,0 0-3 16,0-3 0-16,0 2 1 0,0 1 0 16,3 0 0-16,-3-1 0 15,3 1 0-15,-1 0 2 16,1-1 1-16,0-2 3 16,3 0-3-16,3-2-2 15,0-1 2-15,6 0 0 16,-1 1-1-16,1-1 1 0,0 0-2 15,0 3-1-15,2 0 1 16,-2 0-1-16,0 0 0 16,0 0 0-16,0 3 0 15,-4 0 0-15,1-1 0 16,0-2 0-16,-3 3 2 16,0-3 1-16,-3 0-1 15,-1-3-2 1,1 3 1-16,0-2 1 15,0 2-1-15,0-3-1 0,0 3 1 16,-3-3 1-16,-1 1-1 16,1-1 2-16,-3 3-2 15,0 0-1-15,0 0 1 16,-3 0-1-16,0 0 0 16,-3-3 0-16,0 3 2 15,0 0 1-15,0 0-1 0,0 0-2 16,0 0-2-16,0 0 1 15,0 0-1-15,-6 0 0 16,0 0 2-16,6 0 2 16,-1 0-1-16,-5 0-1 15,0 0 1-15,0 0 1 16,6 0-3-16,-6 0 0 16,6 0 1-16,-6 0 2 15,6 0-3-15,-6 0 0 16,6 0 1-16,-6 0 0 15,6 0 0-15,-6 0 2 16,0 0-1-16,6 0-1 16,-6 0 1-1,0 0 1-15,6 0-1 0,-6 0 2 0,0 0-2 16,0 0-1-16,6 0 1 16,-6 0 1-16,0 0-1 15,0 0 2-15,0 0-2 16,0-2 2-16,0-1-2 15,0 0 2-15,-3 1-2 16,0-1-1-16,0-2 1 16,-3 0 1-16,0-1-1 15,0 1-1-15,0 0 1 16,-3-3-1-16,3 0 2 16,-2 2 1-16,-1 1-4 15,3 0 1-15,0 0 0 16,0 2 2-16,0 0-1 15,0 1-1-15,3-1 3 16,0 0 0-16,0 3-1 16,0 0 1-16,3 0-4 0,0 0 0 15,0 0 1-15,0 0 0 16,6 3-3-16,3 0 2 16,0-1 3-16,0 4 1 15,3-1-4-15,-1 0 1 16,1 0 0-16,3 3 2 15,-3 0-1-15,0 0 2 16,0 0-4-16,0 0 0 0,-6 0 1 16,0 0 2-16,0 0-1 15,-3 0 2-15,-3-3 0 16,-3 3 3-16,-3-3 3 16,-3 1 2-16,-3-1-3 15,0 0-3-15,0-2-2 16,0 0 0-1,3-1-24-15,0 1-8 0,3-3-87 16,3 0-37-16,0-3 79 16,-2 1 38-16</inkml:trace>
  <inkml:trace contextRef="#ctx0" brushRef="#br0" timeOffset="1198.942">5214 6831 328 0,'0'6'123'0,"0"-4"-95"0,0-2 14 0,0 0 1 16,0 0-9-16,0 0 1 16,0 0-3-16,0 0 0 0,0-2-17 15,0-4 4-15,-3-4 4 0,3-1-6 16,-6-7 1 0,0 4-5-16,0-4 0 0,-3-1-1 15,3 1 0-15,0-1-2 16,0 1-1-16,0-3-5 15,0 2-1-15,3 3 1 16,0 0 2-16,0 3-3 16,3 0 0-16,0 5-1 15,0 0-2-15,3 0 1 16,-3 3-1-16,3 2 0 16,3 0 0-16,0 3-3 15,3 3 2-15,3 5 1 16,0 0 0-16,0 3 0 0,2-1 0 15,4 3-3-15,0 1 2 16,3-4 1-16,0 3 0 16,3 1 0-16,-1-1 0 15,1 3 0-15,0 0 2 16,0-1-1-16,0 1-1 16,-6 0 1-16,-1-3-1 15,-2 1 0-15,-3-4 0 16,-3-2 0-16,0 3 2 15,-3-6 1-15,0 0 3 16,0-5 1-16,-3 0 1 16,0-2 0-16,0-4 0 15,0-4-7-15,0-1-2 16,-3-2-3-16,3 0 0 0,-3-3 0 16,0 0 3-16,-3-2 0 15,3 2 3-15,-3-3-3 16,3 1 0-16,-3-4 1 15,0 4 0-15,0-3 0 16,0 2 2-16,0 1-3 16,3 2 0-16,-3 3 1 15,3-1 0-15,-3 4 2 16,3 2 3-16,0 0-9 16,0 3-4-16,0 5-49 15,0 0-20-15,3 5 39 16,3-2 19-16</inkml:trace>
  <inkml:trace contextRef="#ctx0" brushRef="#br0" timeOffset="1875.504">5758 6807 344 0,'9'8'129'0,"-6"-2"-100"0,6-1 7 15,-6 0-5-15,0 1-4 16,3-1 3-1,-3 0 4-15,0 0 1 16,-3-5-19-16,0 0 8 0,0 0 4 16,0 0-4-16,-3-2-2 0,0-4-6 15,0-1 0-15,-3-4-3 16,0-2 2-16,0-6-4 16,0 3-1-16,0-2-4 15,0-1-1-15,0-2-1 16,0 3 2-16,0-6 1 15,0 0 3-15,1 0-5 16,2 0-3-16,0 1-6 16,3-1-2-16,0 3 3 0,3 2 3 15,0 1 5-15,2 2 2 16,1 2-10-16,3 4-5 16,3-1 1-16,3 6 4 15,3 2 2-15,0 3 1 16,3 6 0-1,0 2 0-15,-1 2 0 0,-2 3 2 16,0 1-1-16,-3-1-1 16,-3 0 1-16,-3 3-1 15,-3-3 0-15,-6 0 0 16,-3-2 0-16,-6 2 0 0,-6-2 0 16,-6-1 2-16,-3-2 3 15,0 0 4-15,1 0-6 16,2 0-2-16,0 0-6 15,9 0 1-15,3 0-31 16,3 0-14-16,6 2 22 16,12-4 14-16</inkml:trace>
  <inkml:trace contextRef="#ctx0" brushRef="#br0" timeOffset="3811.911">7425 7143 332 0,'0'-5'123'0,"0"5"-95"0,0 0 11 0,0 0-1 15,0 0-10-15,0 0-2 16,0 0-8-16,0 0-3 16,0 0-9-16,0-3 0 0,6 3 4 15,-3 0-2-15,3 0 1 16,0 0-1-16,3 0 2 16,0 3-1-16,3-3 0 15,-1 0-1-15,4 0 0 0,0 0-4 16,3-3-1-16,6 1-1 15,0-1 1-15,2 3 0 16,4-2 1-16,0 2-2 16,0 0-2-1,0 0 3-15,-1 0 0 0,4 0-1 16,-3 0 1-16,3 0 0 16,-4-3 1-16,4 3-2 15,0-3-2-15,0 3 1 16,2-2-1-16,1-1 0 15,0 0 2-15,-1 3-1 16,1 0-1-16,0 0 1 16,-3 0 1-16,-1 3-1 15,-2-3-1-15,0 0 1 16,-3-3-1-16,-1 3 2 16,1-2 1-16,3 2-1 15,0-3 1-15,2 3-2 0,1 0 2 16,0 0-2-16,3 0-1 15,-1 3 1-15,-2-3 1 16,0 2 1-16,-3-2 1 16,-1 3 0-16,1-3 2 15,-3 0-1-15,3-3 2 16,-1 1 0-16,4 2 1 16,0 0-4-16,3 0-1 15,-1-3 1-15,-2 3 2 0,-3 0-3 16,-3 3-2-16,-4-3 0 15,-2 2 1 1,-3-2-1-16,-3 3 2 16,-3-3-2-16,-3 0-1 0,-3 0 3 15,-6 0 0-15,0 0-8 16,0 0-4-16,0 0-42 16,-3 0-16-16,-3-3 34 15,0 1 17-15</inkml:trace>
  <inkml:trace contextRef="#ctx0" brushRef="#br0" timeOffset="4547.205">7857 6466 348 0,'-3'-10'129'0,"9"10"-100"0,-4 0 7 15,-2 0-2-15,3 2-11 16,3 3-1-16,0 3-6 15,3 0-2-15,0 6-8 16,6 1 5-16,-3 1 2 0,3 5-4 16,0-2-1-16,0 0-4 15,0-4-1-15,2 1 1 16,1-2 0-16,0-1 0 16,-3-3 0-16,0 1 0 0,-3-6 0 15,0 0 13-15,-3 1 6 16,0-4-3-16,-4-2 1 15,1 0-3-15,0-2-2 16,0-1-4-16,0-2 0 16,0-3-3-16,-3-3 0 15,3-5-3-15,-3 1 1 16,0-7 5-16,0 1 4 16,0-5-15-16,-3-1-4 15,0-2 0-15,0 0 1 16,0 3-1-16,-3 2 2 15,0 3-1-15,0 2 0 0,3 3 2 16,0 3 0 0,0 0 2-16,0 5 3 15,0 3-20-15,3 2-7 0,3 0-55 16,0 6-25-16,6 0 53 16,0 2 27-16</inkml:trace>
  <inkml:trace contextRef="#ctx0" brushRef="#br0" timeOffset="5119.17">8312 6675 368 0,'9'8'137'0,"-3"-5"-106"0,0-1 19 0,-3 1 2 16,0-3-12 0,0 3 0-16,-3-3-4 0,0 0 0 15,3-3-19-15,-3 0 1 0,0 1 2 16,-3-4-7-16,0-2-2 16,0-2-2-16,0-1 1 15,0-7-1-15,0-1 0 16,0-5-5-16,3 1-1 15,0-6-1-15,3-1 1 0,0 1-2 16,3 0-1-16,3 3 1 16,0 2-1-16,-1 3 4 15,4 2 2-15,3 1-7 16,0-1-4-16,3 6 0 16,3 2 3-16,3 4 1 15,-1 1 1-15,1 1 0 16,-3 2 0-16,-3 3 6 15,-3 3 6-15,0 2-6 16,-6 3-3-16,-6 3-2 16,-6-1-1-16,-6 4-7 15,-6 1-3-15,0-1 10 16,-3-4 4-16,0 1-6 16,0-1 0-16,1-2-2 15,-1 0 2-15,0 0 1 0,0 0 1 16,0 0-7-16,3 0 0 15,-3 0-68-15,3 0-29 16,-2-5 53-16,2-9 25 16</inkml:trace>
  <inkml:trace contextRef="#ctx0" brushRef="#br0" timeOffset="10657.712">6871 6511 324 0,'0'-8'121'0,"0"6"-95"0,0 2 16 0,0 0-1 15,-3 5-28-15,-3 0-6 16,-2 6-5-16,-4 5-2 16,-3 2 0-16,-3 3-3 0,-3 0 2 15,-3 1 1-15,0 1 0 16,1 4-5-16,-1-1 1 15,0 1 6-15,-3-1 4 0,0 1-10 16,4-1-2-16,-1-5 3 16,3-2 3-16,3-6-15 15,0-8-4 1,6-5 11-16</inkml:trace>
  <inkml:trace contextRef="#ctx0" brushRef="#br0" timeOffset="10943.385">6907 6503 348 0,'12'0'129'0,"-3"3"-100"0,9 2 13 15,-9 0 0-15,6 3-13 16,2 3-2-16,7 5-7 0,0 2-2 15,3 1-10-15,6-1-1 0,-1 1 3 16,4 2-4-16,0 0-1 16,-1 3 0-16,-2 2-1 15,-3 1 0-15,-3-3 0 16,-3-3-5-16,-1 0 1 16,-5-8-51-16,0-5-20 15,0-8 35-15,0-5 18 16</inkml:trace>
  <inkml:trace contextRef="#ctx0" brushRef="#br0" timeOffset="11558.957">6862 5866 336 0,'-35'-11'126'0,"11"11"-98"0,-12-3 10 0,21 6-1 15,-3 0-14 1,-2-1-1-16,-1 4-7 0,3-1 1 16,3 3-9-16,3 0-4 0,3 0 0 15,3 0-2-15,6 0-1 16,3 2 1-16,6 1 1 15,6-1 3-15,6 3 2 16,3 3-3-16,2 0-1 0,4 0 1 16,-3 0 0-1,0 0-2-15,-6 0 1 0,-1 0-2 16,-5-3-1-16,-6 3 5 16,-3-3 1-16,-3 3 9 15,-3-6 4-15,-6 1 0 16,-3-3 0-16,-3 0-4 15,-2-3 1-15,-1 0-7 16,-3-2-1-16,0 2-4 16,0-5-3-16,0 6 0 15,0-4-1-15,4 4-14 16,-1-1-3-16,0 3-77 16,0 0-35-16,3 2 66 15,0-2 34-15</inkml:trace>
  <inkml:trace contextRef="#ctx0" brushRef="#br0" timeOffset="12132.036">9434 6670 348 0,'24'-8'129'0,"-3"8"-100"0,11-3 20 15,-14 3 4-15,3 0-14 0,3 0-2 16,3 0-15-16,-1 0-6 16,1-2-9-16,0 2-1 0,-3-3 4 15,-3 3-6-15,-3-3 0 16,-1 3 0-16,-2-5 0 15,-3 5-5-15,0-5-1 16,0 2-43-16,0-2-20 0,0 2 30 16,3-2 18-16</inkml:trace>
  <inkml:trace contextRef="#ctx0" brushRef="#br0" timeOffset="12488.908">10119 6437 384 0,'-15'-21'143'0,"12"16"-112"0,-3-3 19 16,6 5-2-16,0 0-20 16,0 3-5-16,0 0-8 15,6 6-2-15,3 2-7 16,2 2 3-16,1 3 3 0,6 6-2 0,-3-3 0 15,3 8-6-15,0-6-3 16,0 3 0-16,3-2 1 16,-1-1-1-16,-2-2 2 15,0 0-2-15,0-3 2 16,0 1-2-16,-3-7-1 16,0 1-2-16,-4-2 1 15,1-1-12-15,-3-2-5 16,0-6-17-16,0 0-5 15,0-5-14-15,0-2-4 16,0-6 31-16,0-3 15 16</inkml:trace>
  <inkml:trace contextRef="#ctx0" brushRef="#br0" timeOffset="12700.346">10494 6379 348 0,'-9'-21'129'0,"6"15"-100"15,-9-2 9-15,6 8-1 0,-3 0-10 16,-6 0 1-16,-6 6-4 15,-3 4-1-15,-2 6-12 16,-4 5-2-16,0 3 1 0,0 5 3 16,0 0 2-16,1 0-8 15,-4-5-2-15,-3 3-3 16,-2-6 1-16,2 3-2 16,0-6-1-16,3 3-50 15,4 1-24-15,11-4 38 16,9-5 17-16</inkml:trace>
  <inkml:trace contextRef="#ctx0" brushRef="#br0" timeOffset="16018.681">4169 7974 340 0,'0'0'126'0,"3"-2"-98"0,-3 4 6 0,0-2-4 16,0 0-15-16,6 0-1 16,0 3 3-16,0 2 1 15,0-2-9-15,3-1 3 0,0 4 2 16,2-1-1-16,1 0 2 0,6 1-6 15,0-4-1-15,0 1-2 16,3 0 1-16,3-1-2 16,2-2 0-16,4 3 1 15,3-3 1-15,0 2-6 16,2 1-2-16,1 2-3 16,0-2 3-16,2 2 6 15,-2-5 7-15,3 0-4 16,-3-2 0-16,2-1-2 15,4 0-1-15,3 1-1 16,-1-4 0-16,4 4 0 16,-4-1 2-16,-2 3-1 15,0-2 2-15,-4-1-4 16,1-2 0-16,-3 2 1 16,3-2 0-16,-1-1-2 15,1 1-2-15,3 0 3 0,-4-1 2 16,-2 4-2-16,3-3-2 15,-7 2 0-15,1 0 1 16,-6 1 1-16,0-1 3 16,-3 0-1-16,-4 1 0 15,-2-1-3-15,0 0 1 16,-3 1 0-16,-3 2 1 16,0 0-2-16,0 0 1 15,-6 0 0-15,3 0 3 16,-3-3-3-16,0 0-2 0,-1 3 0 15,1-2-1 1,-3 2-3-16,0 0 0 16,-3 0-42-16,3-3-20 15,-3 3 30-15,0-3 18 16</inkml:trace>
  <inkml:trace contextRef="#ctx0" brushRef="#br0" timeOffset="16744.836">4990 8106 344 0,'-9'-5'129'0,"9"5"-100"0,0-2 20 16,0 2 4-16,0 0-16 16,0 0-3-16,0 0-16 15,6 2-4-15,0 1-8 16,0 2 3-16,0 0 3 0,0 3-4 15,0 0 0-15,3 3 2 0,-3-1 1 16,0 4-3-16,0 2 0 16,0-3-1-16,-3 0 1 15,0 0-2-15,0-2-1 16,0-1-3 0,0 1 1-16,-3-3 0 15,3 0-1-15,-3-6 1 16,0 1-13-16,0-3-6 15,-3 0-55-15,0-3-26 16,0 1 47-16,0-3 26 16</inkml:trace>
  <inkml:trace contextRef="#ctx0" brushRef="#br0" timeOffset="17909.298">4788 8596 352 0,'0'-8'132'0,"3"8"-103"0,-3-3 12 16,0 3-1-16,0 0-11 15,0 0 0-15,0 0-7 16,0 0-4-16,3 3-10 16,0 2-1-16,0 6 0 0,3 2 1 15,-3 8 0-15,0 0-4 16,3 3-3-16,0 0 0 0,0 0 1 15,0-3-3-15,0 0 0 16,-1-2 3-16,-2-1 3 16,0-2 0-16,0-5 2 15,0-1 2-15,-3-4 2 16,3 1 1-16,-3-7 2 16,0 0 2-16,0 0-1 15,0-5-1-15,0-3-1 16,0-5-5-16,0-3 0 15,0-2-3-15,-3-6 0 16,0-5-3-16,0 0 1 16,0 0-2-16,0-1 2 15,1 1-2-15,2 8 2 16,0 3-2-16,0 2-1 16,0 3 1-16,0 2-1 0,2 3 0 15,1 3 0-15,3 2 0 16,0 3 0-16,3 5 0 15,0 3 0-15,3 6 0 16,0 1 0-16,3 7 0 16,0 1 0-16,0 4 0 15,3-3 0-15,-1-1-3 16,4 1 2-16,-3-5 1 16,0-1 0-16,-3-2 0 15,0 0 0-15,-3-3 0 16,0-2 2-16,-4-3 3 0,1 0 2 15,0-6-1-15,-3 1-1 16,0-6 5-16,0 1 6 16,-3-4-4-1,0-1-2-15,0-4-3 16,-3-5-2-16,0-5-3 0,0 0-2 16,0 0 1-16,0-1-1 15,0 1 0-15,-3 0 0 16,3 3 0-16,-3-4 0 15,0 7-5-15,0 1-1 16,3 4-11-16,0 2-1 16,3 2-29-16,0 1-11 0,3 3-30 15,6 4-12-15,0 1 49 16,6 2 25-16</inkml:trace>
  <inkml:trace contextRef="#ctx0" brushRef="#br0" timeOffset="18479.772">5318 8813 372 0,'0'5'140'0,"0"-5"-109"0,0 0 16 16,0 0-2-16,0 0-3 15,0 0 2-15,0 0-7 0,0 0-2 16,0-2-20-16,-3-4 2 0,0 1 3 16,0-3-2-16,0-3-1 15,-3-2-3-15,0-3-1 16,0-5-5-16,3 0-3 16,0-3-2-16,0 0-3 15,0 1-2-15,3-4 1 16,0 6 1-16,3 0 0 15,3 2 0-15,3 3 2 16,0 3-1-16,6 3-1 16,0-1-2-16,2 3 1 15,1 0 1-15,3 5 0 16,0 1 0-16,3 2 2 16,-6 2-1-16,0 4-1 0,-4-1 3 15,1 3 2-15,-3 3-2 16,-3-1-2-16,-6 1 0 15,-3 2-1-15,-3-2-5 16,-3-1 1-16,-6 1 0 16,-3-1 2-16,1-2 1 15,-4 0 1-15,-3-3 0 16,-3 1 0-16,3-4 0 16,0 1 2-16,3 0-3 15,4-3-2-15,5 0-38 16,0 0-15-16,6-3-58 15,9-5-25-15,12 0 74 0,5 0 33 16</inkml:trace>
  <inkml:trace contextRef="#ctx0" brushRef="#br0" timeOffset="19807.268">6237 8032 392 0,'-3'-2'145'0,"3"2"-112"0,0 0 8 0,0 0-5 16,6 0-10-16,0 0 2 16,3 0-5-16,6 0 0 15,3 0-12-15,6 0 0 0,3 0 0 16,5 0-2-16,1 0 2 16,3 2-4-16,0-2 1 15,2 0-3-15,1 0 0 16,6 0-3-16,5 0 1 15,7 0-2-15,-1 3 2 16,1 0 0-16,-4-1 3 16,4-2-1-16,2-2 0 15,10-1-3-15,-1 3 1 16,-2 0 0-16,-1 0 3 16,-2 0-1-16,-1-3 2 0,4 1-2 15,5-1 0-15,1 0-3 16,-4 3 1-16,1 0-2 15,-1-2 2-15,0-1-2 16,4 1-1-16,-1 2 3 16,-2 0 0-1,-4 0-4-15,-2 2 1 0,-4-2 2 16,1 0 1-16,2 0-1 16,-2 0 1-16,-1 0 4 15,-2 3 4-15,-1-1-11 16,-5 1-4-16,-6-3-1 15,-4 0 1-15,1 0-1 16,0 0 4-16,2-3-5 0,1 1 2 16,-3-1 19-16,-1 3 10 15,-2 0-12-15,-3 0-5 16,-3 0-5-16,-7 0-3 16,-2 0 1-16,0 0 1 15,-6 0-1-15,0 0 2 16,-3 0-4-16,-4 0 0 15,1 0 1-15,-3 0 0 16,0 0 0 0,-3 0 0-16,0 0-3 0,-6 0 0 15,0 0-25-15,0 0-9 16,-3 0-34-16,-6 0-13 16,-9 0 45-16,-11 3 22 15</inkml:trace>
  <inkml:trace contextRef="#ctx0" brushRef="#br0" timeOffset="20582.35">7455 8133 420 0,'0'-8'156'0,"-3"5"-121"0,6 1 17 0,-3 2-3 16,3 0-16-16,0 0-4 16,3 0-9-16,0 0-2 15,3 0-10-15,-4 0 4 0,4 2 1 16,-3 1-2-16,0 2-1 15,0 3-6-15,0 3-1 16,-3 2-1 0,3 3 1-16,-3-3-2 0,3 3 2 15,-3-3-4-15,0 0 0 16,0 1-1-16,0-4 0 16,0 1-31-16,0-3-13 15,-3-3-56-15,0-5-23 16,0-3 66-1</inkml:trace>
  <inkml:trace contextRef="#ctx0" brushRef="#br0" timeOffset="21211.743">7190 8569 420 0,'-9'-15'156'0,"9"7"-121"0,0 0 19 0,0 5 1 15,3 0-16-15,0 1 0 16,0-1-18-16,3 0-7 16,0 1-9-16,3 2-2 0,0 2 1 15,3 4-2-15,2 2 1 16,4 5-2-16,3 5 2 16,0 6-2-16,0 3 2 15,0 4-2-15,-1-4-1 16,1 2 1-16,0-3-1 0,-3 1 0 15,0-6 2-15,-3-2-1 16,0-3 2 0,-4-3 2-16,-2-3 4 15,0-2 2-15,-3 0 1 0,0-3-6 16,0-2-2-16,-3-3 11 16,0-3 5-16,0-4-6 15,0-1-3-15,0-6-4 16,-3-1 0-16,0-4-4 15,0-2-2-15,0-3 0 16,0 0-1-16,0 0 0 16,0 3 2-16,0 0-3 15,0 3 0-15,0-4-1 16,0 7-2-16,-3-1-17 0,3 2-9 16,0 4-9-1,3-1-1-15,-3 3-31 0,3 3-14 16,3 2 45-16,0 1 20 15</inkml:trace>
  <inkml:trace contextRef="#ctx0" brushRef="#br0" timeOffset="21771.248">7666 8831 428 0,'0'-2'159'0,"-3"4"-124"0,3-4 15 15,0 2-1-15,0-3-15 16,0 3 11-1,-3-5-12-15,0-3-18 16,0-3 0-16,0 1-1 0,0-4-1 16,0-4 2-16,0-3-6 15,0-3-3-15,0-2-8 16,0-4-1-16,3-1-1 16,3 4 2-16,0 3-1 15,6 3 1-15,0 0 0 16,3 5 0-16,6 3 4 0,0 2 1 15,6 1-1-15,-4 2-2 16,4 3 1-16,3 2 1 16,-6 3-1-16,0 3-1 15,-3 2 1-15,-4 3-1 16,-2 0 0-16,-3 2 2 16,-6 1-3-16,-3-1 0 15,-3 1 14-15,-3 0 6 16,-3-1-7-16,-3-2-2 0,-2 0-8 15,-4 0-2-15,0 0-20 16,0 0-7 0,-3-3-19-16,0 1-9 15,3-4 30-15,4-2 13 16</inkml:trace>
  <inkml:trace contextRef="#ctx0" brushRef="#br0" timeOffset="61283.132">4407 10855 264 0,'-18'-5'99'0,"9"2"-77"0,0 1 24 0,6 2 6 15,0 0-1-15,0-3 2 16,3 3-18-16,0-3-9 0,3 1-15 15,3-1-1-15,3 1 1 0,3-1-2 16,3 0 2-16,6 1-4 16,6-1 1-1,5 0-3-15,4 3 0 0,6 0 1 16,5-2 1-16,7-1-1 16,2-2-1-16,10-1-1 15,5 4 0-15,4-1 0 16,-4 1 0-16,4-4-2 15,5 1 1-15,3 2-2 16,-2 1-1-16,-1 2 1 16,0-3-1-16,-2 0 0 15,-1-2 0-15,4 2 0 0,-4 1 0 16,-3 2 0-16,-2-3 2 16,-1 0-1-16,1-2-1 15,2 3 1-15,3-1 1 16,-2 3-1-16,-7-3 2 15,1 1-2 1,2-4 2-16,1 4-2 0,-4-1 2 16,-2 3 0-16,-7-3 1 15,1 3 0-15,-10-2 2 16,-2 2 1-16,-4-6 1 16,1 1 0-16,-6 2 0 15,-6 1-2-15,-4-1 1 16,-2 1-4-16,-6-1 0 0,-3 0 1 15,-3 1 0-15,-6-1-5 16,0 3 1-16,-4 0-31 16,-2 0-14-16,-3 0-136 15,-3 0-58-15,-2-3 122 16,2-15 60-16</inkml:trace>
  <inkml:trace contextRef="#ctx0" brushRef="#br0" timeOffset="63085.457">5612 11519 260 0,'-12'3'96'0,"10"0"-75"0,2-3 32 0,0 0 8 16,0 0-5-16,0-3-1 16,2 0-11-16,1-2-4 15,0-5-23-15,3-1 1 0,-6-5 0 16,6-2 1-16,-3-6 1 16,0 0-5-16,-3-5-1 15,3 2 0-15,0 1 2 16,0-1-3-16,0 4 0 15,-3 2-5-15,3 5-3 0,0 0 0 16,0 3 1-16,0 2-3 16,3 3 0-16,0 3-3 15,3 2-3-15,0 3 2 16,0 5 0-16,3 3-2 16,0 6 2-16,2 1 1 15,1 4 0-15,3 5 0 16,0 0 0-16,0-1 0 15,3-1 2-15,-3-1-1 16,-1-5-1-16,-2 2 1 16,0-5 1-16,-3-5 1 15,0-2 1-15,-3-4 4 16,0-2 3-16,-3-5-13 16,0-3-3-16,-3-3 17 15,0-7 11-15,-3-3-11 16,0 0-4-16,-3-3-5 0,0 0-3 15,0-3 1-15,0 4 1 16,0 1-1-16,0 4-1 16,0-1-2-16,0 6 1 15,0 0-17-15,0 2-8 16,3 3 14-16,0 3 5 16,3 3-47-16,3-1-21 15,3 3-52-15,3 0-23 16,-3 5 80-16,3 0 37 15</inkml:trace>
  <inkml:trace contextRef="#ctx0" brushRef="#br0" timeOffset="63655.444">6205 11453 252 0,'0'14'93'0,"0"-12"-72"0,0 3 31 16,3 1 9-16,-3-6-5 15,3 2 2-15,0-2-18 16,6 0-4-16,-4 0-21 16,1 0 9-16,-3-2 3 0,0-4-1 15,-3-1 2-15,-3-1-10 16,0-6 0-16,0-2-5 15,0 1 2-15,1 1-6 16,-4-9-3-16,-3-7-1 16,6-1 1-16,0 2-3 0,3 0-2 15,3 2 0-15,3 1-1 16,3 2-3-16,-1 3 2 16,4-1-1-16,3 4 0 15,3-1 0-15,0 6 0 16,6 3 2-16,0 2 0 15,-1 2 0-15,1 4 0 16,0 2 0-16,-3 5 0 0,-3 0-3 16,-3 3 2-16,-1 3 1 15,-5-1 0-15,-3 1-3 16,-9 0 2-16,-3 2 1 16,-8-3 2-16,-4 1-1 15,-6 0-1-15,-3-1 1 16,-3 1-1-1,1-1 0-15,2-2 0 16,0 0-3-16,6-3 0 0,3 1-34 16,3-4-12-16,6-4-110 15,9-1-47-15,9-2 109 16,9-3 54-16</inkml:trace>
  <inkml:trace contextRef="#ctx0" brushRef="#br0" timeOffset="65891.539">7729 10935 256 0,'-30'8'96'0,"24"-6"-75"0,0-2 21 16,6 0 3-16,0 0-1 16,6 3 3-16,3 0-24 15,6-3-8-15,5 0-10 16,4 0 3-16,6 0 4 0,0 0 0 15,3 0 3-15,-1 0-6 0,1 2-1 16,3-2-4-16,5 3-1 16,7 0-1-16,3-1-2 15,5-2 3-15,7 3 0 16,2-3 1-16,10 0 0 16,11 0-2-16,6 2 1 15,6 1-2-15,7 0 2 16,5-1-2-16,0 4 2 15,3 2-4-15,6 0 0 16,6 2 3-16,-3-2 1 16,0 3 1-16,3-3 0 15,0 2-2-15,-6-2 1 0,3 3 0 16,3-3 1-16,-6 2-2 16,-9-4-2-1,0 1 1-15,1-1-1 0,-4 2 0 16,-6-6 0-1,-3 1 2-15,6-3 1 16,-3 3-1-16,1-1 1 0,-4-2 0 16,0-2 3-16,27 2-1 15,-6 0 2-15,-3 2-2 16,-6-2 0-16,3 0-3 16,-2 3-2-16,-4 2 1 15,-3-5-1-15,3 0 2 16,0 0 1-16,-6 6-1 15,-5-6-2-15,-1 0 1 16,0-3-1-16,0 3 2 16,-5 3 1-16,-1-1-1 0,3-4 1 15,0 2 0-15,1 0 3 16,-4 5-3-16,-6-5 0 16,1 0-1-16,5-3 1 15,0 6-2-15,1-3-1 16,2 2 1-16,-3-2 1 15,9 0-1 1,1 0 2-16,-1 3-4 0,-3-3 0 16,3 0 1-16,6-3 0 15,1 6 0-15,-7-3 0 16,-6 0 0-16,6-3 0 16,3 3 0-16,-2 0 0 0,-1 3 0 15,0-3 0-15,6 0 0 16,0 0 0-16,-2 3 0 15,-1-6 0-15,6 0 0 16,3 1 0-16,-3 2 0 16,3-5 2-16,9 5-1 15,-3-3-1-15,-2 0 1 16,-4-2-1-16,6 2 0 16,-3-2 0-16,-6 5 0 15,3-8 0-15,3 5 0 16,0 1 2-16,-5 2-1 15,-1-8-1-15,3 3 1 16,3-6 1-16,-6 6-3 16,0-11 0-16,0 5 1 15,3-5 0-15,-5 6 0 16,-1-6 0-16,-3 5 0 0,6-2 0 16,-3 2 0-16,-5-2 0 15,-4 3 0-15,3-4 2 16,3 1-1-16,-3 5-1 15,-5 3-2-15,5-6-1 16,0 6 2-16,0 0 0 16,-5 2 1-16,-4 1 0 15,-6-1 0-15,1-2 0 16,-1 2 0-16,-3 3 0 16,-5 0 0-16,-10 0 2 0,-5 0-3 15,-4 0 0-15,-2 3 1 16,-4-3 0-16,-5 2-3 15,-3-2 2 1,-7 0-8-16,-5-2-4 16,-9-4-66-16,-6 1-28 0,-12-6 55 15,-6 1 26-15</inkml:trace>
  <inkml:trace contextRef="#ctx0" brushRef="#br0" timeOffset="66671.446">12833 11157 400 0,'3'-8'151'0,"-3"5"-118"0,0 1 25 0,0 2 3 16,0-3-12-16,3 3-1 15,-3 0-23-15,3 0-8 16,3 3-10-16,0 2 2 0,0 3 1 16,0 3-1-16,0 2 2 15,-3 5-4-15,-3 3-2 0,0 3-2 16,0 5-3-16,0-2 1 15,0 2-1-15,0-5 0 16,0 0 2 0,3-3-3-16,-3-5-2 0,0 2-36 15,0-7-14-15,-3-6-96 16,-6-8-44-16,-3-5 101 16,0-5 47-16</inkml:trace>
  <inkml:trace contextRef="#ctx0" brushRef="#br0" timeOffset="66904.199">12467 11638 424 0,'-9'-13'159'0,"18"11"-124"0,-6 2 9 0,3 2-5 16</inkml:trace>
  <inkml:trace contextRef="#ctx0" brushRef="#br0" timeOffset="67229.89">12491 11631 741 0,'12'10'26'16,"5"3"-14"-16,1 6-8 0,3 5-1 0,3 10 0 15,3 0 3-15,-1 4-3 16,4-4 0-16,3 6 1 16,-3-9 0-16,0-2 0 15,-4-5 0-15,1-3-2 16,-6-2 1-16,0-3 7 16,-6-6 5-16,0-2 2 15,-4-5-1-15,1-6 5 16,-3-2 1-16,0-3-18 15,-3-5-9-15,0-8-1 16,-3-3 3-16,0-5 2 16,-3-6 1-16,0-2 0 15,-3 0 0-15,0 3 0 16,0 0 0-16,-3 2 2 16,3 5 1-16,-3 4-1 0,3 1 1 15,0 6-13-15,0 3-3 16,3 3-69-16,3 4-30 15,6 4 57-15,3 2 30 16</inkml:trace>
  <inkml:trace contextRef="#ctx0" brushRef="#br0" timeOffset="67738.487">13080 12062 256 0,'-12'10'96'0,"12"-4"-75"0,0 4 32 15,3-4 11 1,0-1-3-16,0 3 1 0,0 0-15 16,3-3-6-16,0 0-23 15,0 1 9-15,0-6 5 0,0-3-1 16,0-2-1-16,-3-6-8 15,0-2-1-15,-3 0-8 16,0-3 0-16,0-5-6 16,0-3-2-16,0-5-7 15,0-6-1-15,3-4 1 16,3-6 1-16,2-6 1 16,4 6 0-16,3 6 0 0,0 4 2 15,0 6-1-15,3 8 2 16,0 2-2-1,0 9 2-15,-4-1-2 16,1 6-1-16,3 5 1 16,-6 5-1-16,0 6 0 0,-3 5 2 15,-3 5-3-15,-3 3 0 16,-3 2 1-16,-3 1 0 16,-6-4-5-16,-3-1 1 15,-6-6 0-15,-9-1-1 16,-2-4 1-16,-1 0 3 15,0-1-44-15,0-7-19 0,7-19 29 16,-10 0 18-16</inkml:trace>
  <inkml:trace contextRef="#ctx0" brushRef="#br0" timeOffset="72080.209">8452 10853 328 0,'-15'-16'123'0,"15"11"-95"0,-6-3 22 0,6 5 4 16,0 0-12-16,0 1 1 16,0-1-14-16,0 0-3 15,0 1-15-15,0-1 4 0,0 0 3 16,0 3-8-16,0 0-1 16,3 6-5-16,0 4-1 0,0 6-1 15,0 5 1-15,0 8 0 16,0 3 1-16,3 5 0 15,-3-5 0-15,0 0-5 16,0-3 1-16,0 0 0 16,0-3 2-16,0 1-1 15,-3-3 2-15,3-3-2 16,-3-3 2-16,3 1-11 16,0-3-2-16,0 0-61 15,0-3-28-15,-1 0 57 16,4-2 28-16</inkml:trace>
  <inkml:trace contextRef="#ctx0" brushRef="#br0" timeOffset="72320.061">8175 11601 392 0,'-18'-5'145'0,"15"5"-112"0,0 0 14 0,3 0-1 0</inkml:trace>
  <inkml:trace contextRef="#ctx0" brushRef="#br0" timeOffset="72603.305">8157 11604 694 0,'9'13'15'16,"3"6"-10"-16,3 7-1 0,3 3-1 0,3 6 1 15,-4-1 0-15,4 1 0 16,-3-4 2-16,3 4 3 16,-6-11 2-16,3-1-1 15,-6-4 1-15,-1-3 7 16,-2-6 3-16,0-2 1 15,0-2 1-15,-3-6-2 16,0-6-1-16,-3-2-10 16,0-2-6-16,-3-6-6 0,0-3 1 15,0-2 1-15,0-3 2 16,0-2-1-16,0 2 2 16,0 3-15-16,3 0-7 15,0 2-45 1,3 3-19-16,0 3-61 15,3 5-23-15,3 3 88 16,0 2 44-16</inkml:trace>
  <inkml:trace contextRef="#ctx0" brushRef="#br0" timeOffset="72968.327">8624 11903 348 0,'6'5'132'0,"0"-5"-103"0,0-2 27 0,0 2 5 0,0-3-18 16,3 0-2-16,-3-2-15 16,3-3-4-16,-3-2-13 15,-3-1 3-15,-6-2 4 0,0-3-4 16,-6 5 1-16,-3 3-8 16,-3 3-1-16,-3 5 0 15,1 8 0-15,-1 3 0 16,3 5 0-16,-3-1-2 15,6 1-2-15,3 3 1 16,6-1-1-16,3 1 0 16,3-3 0-16,3 0 0 15,3-3 0-15,6 0 0 16,6-2 0-16,0-3-7 16,2-3-3-16,4-3-43 15,0-2-20-15,0-2-127 16,5-6-56-16,-2-8 133 15</inkml:trace>
  <inkml:trace contextRef="#ctx0" brushRef="#br0" timeOffset="73307.421">8904 11818 368 0,'-15'3'137'0,"15"0"-106"0,-3-1 13 0,3-2 0 15,0 6-21-15,3 2-4 0,0 5-8 16,3 0 0-1,3 0-6-15,0 3 1 0,0 0 1 16,3 3-1-16,0-4 1 16,-3 1-2-16,0-3 0 15,0-2 3-15,-3-3 5 0,-3 0 4 16,0-3 2-16,-3 1 5 16,0-6 5-16,0-3-7 15,0 0-3-15,0 3-7 16,-3-5 0-16,-3-8-5 15,3 2 1-15,0 3-5 16,3-5-2-16,0-6 0 16,0 1-1-16,3-3-5 15,0 2 1-15,3 1-33 16,2-6-16-16,4 3-30 0,3 0-13 16,6-1 49-16,0 4 26 15</inkml:trace>
  <inkml:trace contextRef="#ctx0" brushRef="#br0" timeOffset="73668.455">9235 11591 344 0,'-6'-11'129'0,"0"11"-100"0,3-2 35 0,3 2 10 16,0 0-29-16,0 0-10 16,0 5-19-16,3 6-6 15,0 2-6-15,0 8-1 0,-3 5 3 16,3 6-3-16,-3 3 0 15,3 2 1-15,0 0 0 0,2 0 0 16,1-3 0-16,3-5-2 16,-3-5 1-16,3 0 0 15,0-6 3-15,3-5 10 16,0-5-2 0,3-2 0-16,-3-6-6 15,0-6 0-15,-3 1-1 16,3-5 1-16,-10-4 2 15,-2 1 1-15,-2 0-3 16,-4 2-3-16,3 3-5 16,-9 0 0-16,-9 0-2 15,0 3 0-15,-3 3-64 16,0 2-28-16,1-6 47 16,2-7 23-16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59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5">18893 8218 452 0,'-15'10'167'0,"15"-10"-129"0,-9 5-9 0,9-5-14 16,-3 3-44-16,0 0-15 16,3 2 22-16,0-2 10 15</inkml:trace>
  <inkml:trace contextRef="#ctx0" brushRef="#br0" timeOffset="12731.884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5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2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">22056 10599 476 0,'-8'16'178'0,"8"-8"-138"0,-3-3-3 15,6 0-11-15,-3 3-17 16,3 3-3-16,-3 2-3 16,3 5 0-16,-3 6-2 15,2 3-3-15,-2-1 1 0,3 1-6 16,-3-1 0-16,0-2-63 16,0-6-26-16,0-7 49 15,0-11 26-15</inkml:trace>
  <inkml:trace contextRef="#ctx0" brushRef="#br0" timeOffset="20614.29">21970 10427 460 0,'-18'-8'170'0,"18"5"-132"0,-6-2-6 0,6 5-11 16,0 0-28-16,0 0-5 15,6 0-69-15,3 0-29 16,3 0 56-16,6 0 27 0,6 0 23 16</inkml:trace>
  <inkml:trace contextRef="#ctx0" brushRef="#br0" timeOffset="21008.135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4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29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">23250 11371 376 0,'3'0'143'0,"3"0"-112"0,-6 3 14 0,0-3-2 15,0 5-27-15,0 6-8 16,3-3-50-16,3 2-22 16,0 4-83-16,9 1-35 0,0 7 92 15,5 1 48-15</inkml:trace>
  <inkml:trace contextRef="#ctx0" brushRef="#br0" timeOffset="23893.4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8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">7211 11689 340 0,'-9'8'126'0,"3"-3"-98"0,-3 0 19 0,9-5 0 16,-3 0-21-16,-3 0-4 15,3-5-47 1,0-6-18-16,3 1 21 16,0-1 10-1,0-13 10-15</inkml:trace>
  <inkml:trace contextRef="#ctx0" brushRef="#br0" timeOffset="291.489">7181 11128 320 0,'-9'5'121'0,"6"-5"-95"0,3-5-11 16,0 5-10-16,0-5-7 15,0-6 1-15</inkml:trace>
  <inkml:trace contextRef="#ctx0" brushRef="#br0" timeOffset="435.106">7193 10752 264 0,'-6'8'99'15,"3"-8"-77"-15,0 0 18 0,3 0 2 0,0-3-33 0,0-2-11 16,0-5-1-1,0-6 0-15</inkml:trace>
  <inkml:trace contextRef="#ctx0" brushRef="#br0" timeOffset="570.741">7211 10369 256 0,'-6'-3'96'0,"6"-8"-75"0,0-7-91 0,0 7-48 15,0-5 56-15,0 3 30 0</inkml:trace>
  <inkml:trace contextRef="#ctx0" brushRef="#br0" timeOffset="750.164">7258 9953 376 0,'-6'0'143'0,"6"0"-112"0,-6-8-1 0,6 3-8 15,0-6-21-15,0 1-2 16,0-3-7-16,0-3 0 16,0 0 4-16,0 0-11 0,0 0-5 0,0 5-9 15,0 1-5 1,0-3 19-16</inkml:trace>
  <inkml:trace contextRef="#ctx0" brushRef="#br0" timeOffset="4300.659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">10360 12938 184 0,'-12'7'71'0,"12"-7"-55"0,-3 6 35 0,3-6 14 16,0 0-11-16,0 0-4 15,-3 0-15-15,0 0-5 16,0-3-17-16,0 0-6 0,0-2 0 0,3 0-6 16,0-6-1-16,0 3-66 15,0-13-30-15,0 3 48 16,6-22 24-16</inkml:trace>
  <inkml:trace contextRef="#ctx0" brushRef="#br0" timeOffset="8051.742">10354 12316 280 0,'-18'21'107'0,"18"-21"-83"0,-9 13-3 16,9-10-4-16,0-3-66 15,0 0-26-15,0-5 38 16,0-1 17-16</inkml:trace>
  <inkml:trace contextRef="#ctx0" brushRef="#br0" timeOffset="8217.173">10431 11715 248 0,'-12'8'93'0,"12"-8"-72"0,-12 11 16 0,12-9 2 16,-3-2-19-1,0 0-6-15,0-2-24 0,0-1-8 16,0-10 8-16,3 0 3 0,0-11 4 16</inkml:trace>
  <inkml:trace contextRef="#ctx0" brushRef="#br0" timeOffset="8400.74">10410 11395 328 0,'-15'16'123'0,"15"-16"-95"0,-9 3-4 16,9-3-9-16,0 0-20 15,0 0-4-15,3-6-113 16,0 1-50-16,3-16 87 16,0 5 42-16</inkml:trace>
  <inkml:trace contextRef="#ctx0" brushRef="#br0" timeOffset="8542.871">10627 11048 192 0,'-8'8'71'0,"8"-8"-55"0,0 3 0 16,0-3-5-16,0 0-25 15,0 0-8-15,5-3 11 0,1 1 5 16</inkml:trace>
  <inkml:trace contextRef="#ctx0" brushRef="#br0" timeOffset="8828.109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">13613 14668 368 0,'-9'8'140'0,"9"-8"-109"0,-9 0 7 15,9 0-6-15,-3-3-18 16,3 3-3-16,-3-5-7 16,0 0-3-16,3-3 0 15,0 2-4-15,0-4 2 0,0 2-52 16,3-11-22-16,0 1 38 16,0-17 20-16</inkml:trace>
  <inkml:trace contextRef="#ctx0" brushRef="#br0" timeOffset="13166.683">13654 14133 320 0,'-15'14'121'0,"15"-14"-95"0,-11 2-2 0,11 1-6 16,-3-3-30-16,0 0-6 15,3-5 9-15,0 2 4 16</inkml:trace>
  <inkml:trace contextRef="#ctx0" brushRef="#br0" timeOffset="13351.696">13634 13644 284 0,'-12'5'107'0,"12"-5"-83"0,-9 0-1 16,9 0-5-16,0-2-18 15,0 2-2-15,0-8-74 16,0 0-34 0,0-13 56-16,0 2 26 0</inkml:trace>
  <inkml:trace contextRef="#ctx0" brushRef="#br0" timeOffset="13482.347">13684 13215 228 0,'-9'11'88'0,"9"-11"-69"0,-9 3 15 0,9-1 1 16,-3-2-27-16,3 0-8 16,0-2-4-1,0-1 1-15</inkml:trace>
  <inkml:trace contextRef="#ctx0" brushRef="#br0" timeOffset="13635.936">13750 13046 340 0,'-12'19'126'0,"12"-19"-98"0,-3 2-5 0,3-2-11 0,0-2-26 15,0-1-5-15,9-8 7 16,-3 1 6-16</inkml:trace>
  <inkml:trace contextRef="#ctx0" brushRef="#br0" timeOffset="13766.594">13952 12792 276 0,'-3'11'104'0,"3"-11"-81"0,0 0-4 0,0 0-6 16,0 0-111-16,0 0-46 0,3-6 72 16,0 4 36-16</inkml:trace>
  <inkml:trace contextRef="#ctx0" brushRef="#br0" timeOffset="15666.29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09">17402 14766 420 0,'-3'24'159'0,"3"-24"-124"0,0 5 4 0,0-5-8 16,0 0-19-16,0 0-4 16,0 0-12-16,0 0-5 15,0-5 5-15,0-1-78 0,0-7-32 16,0 0 60-16,-6-16 31 0</inkml:trace>
  <inkml:trace contextRef="#ctx0" brushRef="#br0" timeOffset="17222.864">17416 14327 436 0,'-11'18'162'0,"11"-18"-126"0,-15 11-4 16,15-9-8-1,-3 1-23-15,0-3-4 16,0-5-65-16,0-1-28 16,0-12 49-16,0 2 23 0,3-16 19 15</inkml:trace>
  <inkml:trace contextRef="#ctx0" brushRef="#br0" timeOffset="17374.461">17452 13930 344 0,'-6'16'129'0,"6"-16"-100"0,-12 7-2 0,12-4-8 16,0-3-34-16,0 0-9 16,0-8-106-16,0 3-46 15,3-14 90-15,0 6 45 16</inkml:trace>
  <inkml:trace contextRef="#ctx0" brushRef="#br0" timeOffset="17509.097">17524 13620 412 0,'0'3'154'15,"0"-3"-120"-15,-6 8 26 0,6-8 4 0,0 5-33 32,0-2-9-32,-3-1-19 0,0 1-5 15,0-6 1-15,0 1-71 0,0-14-30 16,0 3 51-16,3-17 25 16</inkml:trace>
  <inkml:trace contextRef="#ctx0" brushRef="#br0" timeOffset="18484.495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">16556 12488 420 0,'-6'5'159'0,"6"-5"-124"0,-6 3 13 0,6-3-4 15,-3 0-17-15,3 0-3 16,-3-3-17-16,0 0-4 16,0 1-2-16,0-1-6 0,-2-2 1 15,2 0-53-15,-3-3-24 16,0 0 38-16,-9-8 22 15</inkml:trace>
  <inkml:trace contextRef="#ctx0" brushRef="#br0" timeOffset="21020.705">16065 12165 436 0,'-18'13'165'0,"18"-13"-129"0,-9 8 6 16,9-5-8 0,-3-1-20-16,0 1-5 15,0-3-13-15,0 0-3 16,1-3 4-16,2 1-52 0,0-9-20 16,0 3 38-16,0-8 18 0</inkml:trace>
  <inkml:trace contextRef="#ctx0" brushRef="#br0" timeOffset="21146.389">15970 11996 248 0,'-6'0'93'0,"6"0"-72"0,-3-8-6 0,3 8-6 16</inkml:trace>
  <inkml:trace contextRef="#ctx0" brushRef="#br0" timeOffset="21333.886">15887 11549 304 0,'-9'5'115'0,"9"-5"-89"0,-3-8-28 15,3 8-16 1,0-8 3-16,0 3 7 0</inkml:trace>
  <inkml:trace contextRef="#ctx0" brushRef="#br0" timeOffset="21514.401">15875 11258 364 0,'-3'7'137'0,"3"-7"-106"0,-6 6 32 16,6-6 10 0,0 2-28-16,0 1-10 15,0 0-21-15,0-3-10 0,0 0-2 16,0 0-16-16,0-6-5 0,0 1 10 16,3-8 4-16</inkml:trace>
  <inkml:trace contextRef="#ctx0" brushRef="#br0" timeOffset="22548.63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">16104 10551 480 0,'-9'3'181'0,"9"-3"-141"0,6 2 9 16,-6-2-7-16,6 3-23 0,0-3-3 16,3 0-10-1,-3 0-2-15,6 0-2 16,-3 0-4-16,5 0-1 0,-2 0-38 16,6 0-15-16,-3 0-128 15,9-5-57-15,-6 2 124 16</inkml:trace>
  <inkml:trace contextRef="#ctx0" brushRef="#br0" timeOffset="23996.762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2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4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">19503 8969 528 0,'-15'8'198'0,"15"-8"-154"0,-3 21 7 16,3-16-6-16,0 11-23 16,0-3-4-16,3 17 0 15,0-7 0-15,3 12-9 16,0-9-21-16,0 6-7 0,0-6 11 0,0 6 6 15,-3-5-39-15,3-1-19 32,-3-5 30-32,0-2 14 0</inkml:trace>
  <inkml:trace contextRef="#ctx0" brushRef="#br0" timeOffset="49146.007">19440 9244 532 0,'-9'8'198'0,"9"-8"-154"0,3 3 9 0,-3-3-6 16,9 0-31-16,-3 0-6 15,15-3 8-15,-3 0 5 16,15-5-11-16,-7 3-20 0,19-8-8 16,-12 2-85-16,9-5-35 0,-7 3 69 15,7-5 34-15</inkml:trace>
  <inkml:trace contextRef="#ctx0" brushRef="#br0" timeOffset="50194.91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8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2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">21658 8778 436 0,'-12'8'162'0,"12"-8"-126"0,-6-2 34 15,6 2 8 1,0-3-21-16,0 0-3 16,3-7-18-16,0 2-7 0,6-13-17 15,0 2-3-15,5-7-2 0,-2 5-6 16,6-8 0-16,-3 2-63 15,6 3-28-15,-3 3 46 16,0 0 21-16</inkml:trace>
  <inkml:trace contextRef="#ctx0" brushRef="#br0" timeOffset="73795.5">5990 5535 88 0,'-41'-172'33'0,"20"61"-26"0</inkml:trace>
  <inkml:trace contextRef="#ctx0" brushRef="#br0" timeOffset="73881.271">5815 4678 84 0,'-27'-112'33'0,"15"70"-26"0,-6 0-4 32</inkml:trace>
  <inkml:trace contextRef="#ctx1" brushRef="#br0">4972 17372 0,'197'-82'0,"-197"82"15,0 0 1</inkml:trace>
  <inkml:trace contextRef="#ctx0" brushRef="#br0" timeOffset="76378.542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5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5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2">18863 12173 440 0,'-15'8'165'0,"15"-8"-129"0,-9 0 24 0,9 0 2 16,0 0-26 0,0 0-8-16,6-5-16 15,0 2-8-15,6-5-3 16,-3 0-10-16,9-3-2 0,-3 1-54 16,8-3-21-16,-2 2 41 15,9-5 23-15</inkml:trace>
  <inkml:trace contextRef="#ctx0" brushRef="#br0" timeOffset="79240.735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7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5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3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1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5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7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6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4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69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5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5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6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2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">18303 9146 472 0,'-6'13'178'0,"6"-13"-138"0,6-5 6 16,-6 5-5-16,9-5-16 16,0 2 0-16,9-7-14 15,-3 2-4-15,9-8-5 16,-6 3-6-16,8-6-2 0,-2 6-77 15,9-3-33-15,-6 3 58 0,3-3 29 16</inkml:trace>
  <inkml:trace contextRef="#ctx0" brushRef="#br0" timeOffset="43236.121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4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4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">18199 10683 520 0,'-21'8'195'0,"21"-8"-152"15,-6 8 4-15,6-8-8 0,0 0-27 16,0 0-4 0,3 3-51-16,0 0-22 0,3-1 33 15,0-2 16-15,3 3 14 16</inkml:trace>
  <inkml:trace contextRef="#ctx0" brushRef="#br0" timeOffset="70332.245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6">20045 11154 464 0,'-3'16'173'0,"3"-16"-135"0,3 24 19 16,-1-19-3-16,1 9-18 15,0-1-3-15,0 8-19 16,0-5-7-16,3 5-4 16,-3-3-5-16,3 1-1 0,-3-3-45 15,3-3-17-15,0-2-133 31,0-9-56-31,0 1 133 0</inkml:trace>
  <inkml:trace contextRef="#ctx0" brushRef="#br0" timeOffset="76366.781">20000 11022 504 0,'-18'-3'189'0,"18"3"-147"0,-6 3-2 0,6-3-12 15,0 3-22-15,0-3-6 16,6 2-71-16,0 1-32 16,9 5 52-16,-3-3 34 0,6 6 23 0</inkml:trace>
  <inkml:trace contextRef="#ctx0" brushRef="#br0" timeOffset="76643.461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1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5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">20812 11112 480 0,'-9'0'181'0,"9"0"-141"0,-3 3 16 16,3-3-5-16,0 0-27 15,0 0-8-15,0 0-46 16,0 0-19-16,6 2 24 16,0-2-109-16,3 6-45 0,-3-4 88 15,6 6 46-15</inkml:trace>
  <inkml:trace contextRef="#ctx0" brushRef="#br0" timeOffset="78018.148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">21518 10924 448 0,'-9'8'167'0,"9"-8"-129"0,-3 0-5 0,3 0-11 0,0 0-53 16,0 0-15-16,3 3 22 15,0-1 12-15</inkml:trace>
  <inkml:trace contextRef="#ctx0" brushRef="#br0" timeOffset="80283.987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">14580 12811 536 0,'-9'23'200'0,"9"-23"-155"0,-6 11 0 0,6-8-11 15,0-1-24-15,0 1-6 16,0 0-53-16,0-1-25 15,9 3 38 1,-3-2 17-16,6 2 15 0</inkml:trace>
  <inkml:trace contextRef="#ctx0" brushRef="#br0" timeOffset="112378.707">15062 13173 568 0,'-9'3'211'0,"9"-3"-164"0,0 2-2 0,0-2-13 16,0 0-27-1,0 0-2-15,0 0-26 16,0 0-11-16,6 0 18 0,-3 0-87 0,0 0-34 16,-3 0 69-16,0 0 34 15</inkml:trace>
  <inkml:trace contextRef="#ctx0" brushRef="#br0" timeOffset="112562.215">15089 13303 516 0,'-9'-3'192'0,"9"3"-149"0,-6 13 5 15,6-10-6 1,0 0-24-16,0-1-2 16,0-2-17-16,0 0-4 15,3 3 2-15,0-3-157 0,0 0-69 16,-3 0 115-16,-3-8 57 0</inkml:trace>
  <inkml:trace contextRef="#ctx0" brushRef="#br0" timeOffset="116014.67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5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">17794 12766 472 0,'-14'-8'176'0,"14"8"-137"0,0 0-16 0,0 0-16 16,8 2-114-16,-2 4-45 15,12-4 77-15,-3 1 37 16</inkml:trace>
  <inkml:trace contextRef="#ctx0" brushRef="#br0" timeOffset="119559.45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6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3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">21315 12818 544 0,'-6'11'203'0,"6"-11"-158"0,0 16 3 0,0-13-11 16,3 7-19-16,-3-2 0 16,3 8-11-16,-3-3-4 15,3 11-2-15,0-5-10 0,0 4-2 16,0-4-62-16,3-3-29 0,0-3 52 15,0-10 25-15</inkml:trace>
  <inkml:trace contextRef="#ctx0" brushRef="#br0" timeOffset="124108.85">21265 12599 452 0,'-18'-24'170'0,"18"24"-132"0,-3-11-15 15,3 11-15-15,0 0-78 16,0 0-28-16,6 0 47 16,0 0 25-16</inkml:trace>
  <inkml:trace contextRef="#ctx0" brushRef="#br0" timeOffset="124455.962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2">15023 14268 28 0,'-3'14'13'0,"3"-14"-10"0,12 5 0 0,-12-5-2 16</inkml:trace>
  <inkml:trace contextRef="#ctx0" brushRef="#br0" timeOffset="131658.65">15607 14382 580 0,'-3'0'217'0,"3"0"-169"0,0-3-4 0,0 3-16 16,0 0-24-16,0 0-4 15,0 0-31-15,0 0-15 16,3 3 24-16,0 0-152 0,0 2-66 16,0 0 122-16,-6 1 61 0</inkml:trace>
  <inkml:trace contextRef="#ctx0" brushRef="#br0" timeOffset="131825.206">15592 14641 528 0,'-12'16'198'0,"12"-16"-154"0,-3 6-8 0,3-6-16 15,0 0-82-15,0 0-33 16,3 0 48-16,0 0 23 15</inkml:trace>
  <inkml:trace contextRef="#ctx0" brushRef="#br0" timeOffset="133558.568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">16955 14231 380 0,'-9'6'143'0,"9"-6"-112"0,-15 8-8 0,15-6-10 0,0 1-155 16,0-1-66-16,3 1 105 15,0 0 51-15</inkml:trace>
  <inkml:trace contextRef="#ctx0" brushRef="#br0" timeOffset="141015.368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">17530 14207 436 0,'-12'0'165'0,"12"0"-129"0,-15 3-3 0,15-3-11 16,-3 3-53-16,0-1-15 16,6 1 22-16,0 0 12 15</inkml:trace>
  <inkml:trace contextRef="#ctx0" brushRef="#br0" timeOffset="142489.008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3">20815 14350 472 0,'-3'8'176'0,"3"-8"-137"0,-3 19 11 0,3-11-3 15,0 5-13-15,-3 3 3 0,3 2-17 16,-3 4-6-16,3-1-9 16,0-3-6-16,0 1 0 0,3-6-48 15,0-2-19-15,0-4-155 16,3-12-70 0,3-8 152-16</inkml:trace>
  <inkml:trace contextRef="#ctx0" brushRef="#br0" timeOffset="146439.473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3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3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">8868 9847 540 0,'-11'-5'203'0,"11"5"-158"0,-15-3 12 0,15 3-7 16,-3 0-35-16,3 0-7 16,0 0-6-16,0 0 0 15,0 0-1-15,0 0-56 0,6 6-24 16,0-1 39-16,6 6 20 16</inkml:trace>
  <inkml:trace contextRef="#ctx0" brushRef="#br0" timeOffset="200464.288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5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">9922 9951 540 0,'-18'21'203'0,"18"-21"-158"0,-6 10 5 15,6-7-7-15,0 0-45 16,0-1-13-16,0-2-71 16,0 0-32-16,9-5 61 15,3-8 29-15,-3 2 23 0</inkml:trace>
  <inkml:trace contextRef="#ctx0" brushRef="#br0" timeOffset="201913.645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-210596.295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-210251.704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-209783.875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-209017.179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-208700.665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-208173.84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-207850.194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-207519.08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-206479.81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-206198.566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-205837.054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-205402.604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-205206.13">7824 13350 460 0,'0'11'170'0,"0"-11"-132"0,-3 16 29 0,3-14 3 15,0 12-26-15,0-4-7 16,-3 14-18-16,0-5-7 16,0 10-7-16,3-6-4 0,0 7 0 15,0-7-17-15,0 1-6 16,0-5-75-16,0-3-34 16,-3-16 79-1</inkml:trace>
  <inkml:trace contextRef="#ctx0" brushRef="#br0" timeOffset="-205041.571">7687 13197 576 0,'-18'-13'214'0,"18"13"-166"0,-6 2-10 16,6-2-16-16,0 0-49 15,0 0-16-15,9 8-107 16,0-3-45-16,9-2 101 15,3 0 48-15,-1-3 35 0</inkml:trace>
  <inkml:trace contextRef="#ctx0" brushRef="#br0" timeOffset="-204800.592">8032 13594 492 0,'0'29'184'0,"0"-29"-143"0,3 24 21 0,0-19 0 16,0 5-23-16,0-2-5 15,-3 11-13-15,0-6-6 16,0 6-8-16,0-6-5 0,-3 5 1 16,0-2-18-1,-3 0-4-15,3-3-84 0,-3-5-34 16,0 0 61-16,-6-8 32 15</inkml:trace>
  <inkml:trace contextRef="#ctx0" brushRef="#br0" timeOffset="-203936.488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-203652.253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-203494.676">8961 13162 504 0,'-9'-5'189'0,"9"5"-147"0,-9 3 6 16,9-3-6-16,-3 2-24 15,3-2-4-15,0 3-18 16,0-3-5-16,3 3 4 16,0-1-66-16,6 4-27 0,0-1 50 15,6 0 24-15</inkml:trace>
  <inkml:trace contextRef="#ctx0" brushRef="#br0" timeOffset="-203234.373">9449 13607 524 0,'-3'34'195'0,"3"-34"-152"0,-3 24 15 0,3-19-6 15,0 9-30-15,0-4-7 16,-3 6-10-16,3-3-4 15,-3 6 0-15,3-3-1 0,-3 2 2 16,0-2-28-16,0 3-11 16,0-4-114-16,0-1-49 15,0-1 103 1,-3-8 49-16</inkml:trace>
  <inkml:trace contextRef="#ctx0" brushRef="#br0" timeOffset="-202437.50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-202186.538">10386 13305 520 0,'-12'27'195'0,"12"-27"-152"0,-2 42 10 16,2-34-6-16,0 18-23 16,0-4-1-16,0 12-13 15,0-5-4-15,0 8-4 16,0-8-2-16,0 3 1 0,0-6-8 16,0 4 0-16,0-7-74 15,2 1-31-15,4-5 55 16,0-11 28-16</inkml:trace>
  <inkml:trace contextRef="#ctx0" brushRef="#br0" timeOffset="-201799.864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-201469.221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8:50.9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5327 6929 240 0,'-6'-3'90'0,"6"-2"-70"0,0 3 35 0,0-1 11 15,0 0-5-15,0 1-2 16,0-4-6-16,0 4-3 15,0-4-28-15,0 1 9 0,0 0 4 16,0-1-4-16,0 1-1 16,0 0-5-16,0 0-2 0,0-1-10 15,3 1-5-15,0 2 6 16,3-2 2-16,0 2-5 16,2-2-2-16,1 3-1 15,3-1 0-15,0 0-2 16,0 1-1-16,0-1-6 15,0 0 1-15,0 3 2 16,0 0 1-16,-3 0-4 16,-3 0 1-1,0 0 0-15,0 0 0 0,-3 0-7 16,2 0-3-16,1 0-30 16,0 3-13-16,3-3-33 15,0 3-11-15,0-3 50 16,3 0 25-16</inkml:trace>
  <inkml:trace contextRef="#ctx0" brushRef="#br0" timeOffset="404.919">5728 6797 400 0,'-5'8'148'0,"-1"-6"-115"0,6 1 22 0,0-3 2 16,0 0-7-16,0 0 3 15,3 3-15-15,-3-3-3 16,3 2-20-16,-1 1-2 0,4 2 0 0,-3-2 4 15,6 2 6 1,0 1-8-16,0-1-5 16,0 0-4-16,0 0-7 15,0 1 1-15,0-4 0 16,0 1 2-16,0 0-1 16,-3-1-1-16,0-2-4 15,0 0 0-15,-3 3-40 16,0-3-18-16,-3 0-151 15,3 0-68 1,0-3 145-16</inkml:trace>
  <inkml:trace contextRef="#ctx0" brushRef="#br0" timeOffset="24096.433">11068 5347 120 0,'3'-3'46'0,"-3"6"-35"0,3-3 16 0,-3 0 5 16,0 0 2-16,0 0 2 15,0 0 5-15,0 0 1 16,0 0-22-16,0 0 8 0,0 0 5 16,0 0 3-16,3-3 2 15,-3 3-5-15,0-2-3 16,0-1 3-16,0-2 2 16,0 2-2-16,-6-5 11 15,-3 0-11 1,0 0-11-16,-6 0-6 0,0 6-6 15,-3-4 1-15,-2 6-2 16,-1 0 0-16,0 3-5 16,-3 0-3-16,6 2 2 15,0 3 0-15,4 0-1 16,2 2-2-16,3 4 1 16,3-1-1-16,0 0-3 15,6 3 2-15,3 0-1 16,3 0 0-16,3 5 2 15,0-3 0-15,3-2 0 16,2 0 0-16,4 0 0 16,0 0 2-16,3 0-1 15,-3 0 2-15,-3-3-4 0,0 3 0 16,-4-3 1-16,1 3 0 16,-3-3 2-16,-3 0 3 15,-3 1 2-15,-3-1 1 16,-3 0 0-16,0-2 0 15,-3-1 2-15,-3 1 4 16,-3-3-4-16,-2 0 0 16,-1-6-2-16,-3 4 2 15,0-6-3-15,-6 0 1 16,3-3-3-16,1 0 0 16,-1-2-1-16,3 0 0 15,0 2-2-15,3-2 1 16,0 0-2-16,3-1-1 15,0-2 1-15,0 0-1 16,4 3 0-16,-1-3-3 16,3 3 0-16,0 0-20 15,3-3-10-15,3 0-49 16,0 2-20-16,0-2 51 16,3 0 26-16</inkml:trace>
  <inkml:trace contextRef="#ctx0" brushRef="#br0" timeOffset="26272.27">12026 5384 252 0,'3'-8'96'0,"0"5"-75"0,0-2 34 16,-3 3 10-16,3-1-10 15,0 0 0-15,0-2-7 16,0 0-3-16,-3-1-24 15,3 4 7-15,-6-1 5 0,-3 0-2 16,0 1 2-16,-6-1-10 16,-3 3-4-16,-5 3-9 15,-4 2-2-15,-3 3 0 16,0 5 0-16,-3 6-4 16,4 7-3-16,-1 11 0 0,6 0-1 15,3 0 0-15,6-2 0 16,3-1 6-16,6-2 4 15,3-6-14-15,6 1-7 16,6-6 17-16,3-3 6 16,3-2-4-16,3-2-4 15,0-1-3-15,2-3 1 16,1-2-1 0,0 0-1-16,0-2-8 0,0-4-5 15,0-2-37-15,-4 0-15 16,-2-5-46-16,0 0-20 15,0 2 70-15,-3-2 32 16</inkml:trace>
  <inkml:trace contextRef="#ctx0" brushRef="#br0" timeOffset="26579.957">11803 5619 452 0,'-21'11'167'0,"18"-6"-129"0,0-2 21 0,3-3 2 16,0 0-24-1,6 3-4-15,6-3-8 16,3 0-4-16,6-3-11 15,3-2 2-15,2-1 2 0,1 1-12 16,3 2-5-16,-3-2-6 0,0 3 0 16,-1-1-57-16,-2 0-23 15,0 3 45-15,0-2 22 16</inkml:trace>
  <inkml:trace contextRef="#ctx0" brushRef="#br0" timeOffset="27419.087">12857 5286 328 0,'-6'-13'123'0,"6"8"-95"0,-6-3 38 16,6 5 12-16,0 0-12 15,0 3-2-15,0-2-23 16,0 2-8-16,0 0-2 16,0 10-17-16,0 4 1 0,-3 4-1 15,0 3-7 1,0 8-2-16,0 8-8 15,0 8 0-15,0-2 21 16,0-1 9-16,3-8-10 16,3 1-7-16,0-9-6 0,3 1-1 15,0-6-2-15,3-3 2 16,3-4-2-16,3-1 2 16,-1-5-2-16,4-3-1 15,0-5-6-15,6-3-4 16,0 1-34-16,0-9-16 15,-1-5-84-15,1-2-34 16,-3-3 85-16,-3-3 45 0</inkml:trace>
  <inkml:trace contextRef="#ctx0" brushRef="#br0" timeOffset="27639.499">12776 5477 512 0,'-17'-3'192'0,"17"0"-149"0,2 1 21 15,1-1 0-15,6-2-41 16,3-1-12-16,3 1-8 16,0-3-3-16,6 3 0 15,3 0 6-15,2-1 4 0,7-2-71 0,3 6-33 16,3-1 47-16,2 3 23 15</inkml:trace>
  <inkml:trace contextRef="#ctx0" brushRef="#br0" timeOffset="28120.616">13425 5455 412 0,'-24'-5'154'0,"18"3"-120"0,-8-9 37 0,11 8 9 15,-6-2-21-15,0 0-6 16,-3-3-25-16,0 5-7 16,-3 0-13-16,0 3 1 0,-3 6 2 15,0 7-6-15,1 3-1 16,2 2-2-16,3 6 1 0,3 0-18 16,3 0-4-16,6-3 9 15,3-2 5-15,3-4 17 16,3 1 9-16,3-5-10 15,3-3-4-15,-1-6-4 16,4-2-3-16,0-5 1 16,0-3-1-16,-3-5 0 15,0-3 0-15,-3-2 0 16,0-4 0-16,-3 1 0 16,-1 3 2-16,-2-1-1 15,0 6 2-15,0 2 4 16,0 3 4-16,-3 1-4 15,0 12-2 1,0 5 0-16,0 6-3 16,3 5 1-16,-3 1-2 0,3 1-1 15,0 1-2-15,3 0 1 16,0-3-26-16,0-2-9 16,3-3-50-16,0-3-20 15,2-5 55-15,1-8 27 16</inkml:trace>
  <inkml:trace contextRef="#ctx0" brushRef="#br0" timeOffset="28695.575">13619 5207 524 0,'-9'0'198'0,"9"8"-154"0,-3-3 11 15,3 0-3-15,3 3-31 16,0 3-8-16,0 2-14 16,0 3-2-16,0 5 1 15,0 3 21-15,3 8 11 0,0 2-12 16,-1 6-7-16,1-6-7 16,0-2-1-16,-3-3-2 15,0-5-1-15,0-6 3 16,0-2 0-16,-3-3 1 0,3-5 2 15,0-5-3-15,3-3 0 16,0-8 1-16,3-3 0 16,3-4-2-16,0-1-2 15,3-3 1-15,0 3 1 16,2 3-3-16,-2 2 0 16,0 4 1-16,0 1 0 15,0 4-3 1,0 4 0-16,0 6 2 0,0 3 2 15,-3 2 0-15,-1 6-1 16,-2-1-2-16,-3 3 1 16,-3-2 1-16,-3 2 2 15,-3-5 1-15,-3 0 1 16,-3 0-2-16,-5-3-2 16,-4-3 1-16,0 1-1 0,-3-6 0 15,0-2 0-15,0-3 0 16,4 0 0-16,2-5-36 15,3-3-13-15,3-3-8 16,6-7-3-16,6-6-108 16,3-3-49-16,3 1 105 15,9-3 53-15</inkml:trace>
  <inkml:trace contextRef="#ctx0" brushRef="#br0" timeOffset="28930.946">13982 5178 464 0,'-3'2'176'0,"3"6"-137"0,0 0 26 15,3 3 2-15,0-1-22 0,0 6-3 16,0 3-12-16,0 5-4 16,0 2-14-16,0 8-3 0,0 3-2 15,3 6-3-15,0 2-1 16,-1-8-1-16,1 0 1 15,0-5-24-15,0-3-8 16,3-3-46-16,0-2-16 16,3-8 47-16,3-6 23 15</inkml:trace>
  <inkml:trace contextRef="#ctx0" brushRef="#br0" timeOffset="29320.904">14211 5638 448 0,'3'3'167'0,"3"-6"-129"0,3 0 17 15,0 1 1-15,0-1-17 16,3-2-2-16,2-3-13 16,1-3-2-16,-3 1-13 15,-3-4 1-15,0 1 3 0,-3 0 2 16,0 0 0-16,-6 0-3 15,0 2 0-15,-3 3-3 0,-3 3 0 16,-3 2-3-16,0 6-1 16,-3 7-3-16,3 6 1 15,-3 3-2-15,4 5 2 16,-1-1 0-16,6 1 1 16,0 0-2-16,6 0 1 15,3-6-2 1,3 1-1-16,2-3 1 15,4-3-1-15,3-3 0 0,3-2 0 16,0-5-14-16,3-3-5 16,-1 0-85-16,1-8-36 15,0 0 69-15,-3-13 36 16</inkml:trace>
  <inkml:trace contextRef="#ctx0" brushRef="#br0" timeOffset="31647.27">14919 5180 408 0,'-12'3'151'0,"6"0"-118"0,-5-3 31 0,8 2 5 0,-3-2-27 15,-3 3-6-15,-3 0-18 16,0-3-4 0,0 2-8-16,0 1-2 0,0-1 2 0,0-2-1 15,3 0 2-15,-3 0 0 16,3 3 1-16,1 0-4 16,2-3-1-16,0 2 1 15,0 1 2-15,0-3-1 16,3 3 2-16,0 2-2 15,0 0 0-15,0 3-3 16,0 0 1-16,0 5-2 16,3 3-1-16,0 0 1 15,3 5 1-15,-3 6-1 0,3 5-1 16,0 2 1-16,0 6-1 16,0-1 0-16,0-2 0 15,0 0-3 1,0 0 2-16,-3-8-1 15,6 1 0-15,-3-7 0 16,3-1 11-16,3-4 11 16,-4-5-8-16,4-2-1 15,0-1-5-15,0-2 1 16,0-5-4-16,3 2 0 16,0-5-1-16,3 0-2 15,6-2-8-15,-3-1-3 16,2 0-58-16,4-2-24 15,0 0 49-15,-3-3 25 0</inkml:trace>
  <inkml:trace contextRef="#ctx0" brushRef="#br0" timeOffset="32189.82">15282 5350 448 0,'-9'-8'167'0,"7"5"-129"0,-4 0 28 0,6 3 4 15,-3 0-26-15,0 0-7 16,0 3-16-16,-3 5-6 15,3 3-8-15,-3 4-3 0,3 4 2 16,0 5-5-16,3 5-3 16,0 0 1-16,3 0 0 15,0-2-2-15,3-1 2 16,3-5 10-16,3-2 3 16,-1-3-3-16,7-6-1 15,3-2 0-15,6-8 0 16,0-3-2-16,2-5 1 15,-2-5-2-15,0-3 0 16,-3-5-1-16,-6-3 0 16,-3-2 0-16,-4-1 2 15,-8 1-1-15,-3 0 0 0,-5-1-3 16,-4 6-2-16,-6 0 1 16,-6 5-1-16,-3 5 0 15,0 3 0-15,0 3-3 16,4 2 2-16,2 3-1 15,3 0-2-15,3 3-48 16,6 0-20-16,3-3-61 16,9 2-26-16,9 1 85 15,3 2 38-15</inkml:trace>
  <inkml:trace contextRef="#ctx0" brushRef="#br0" timeOffset="32509.964">15765 5601 428 0,'-3'5'159'0,"6"-2"-124"0,3 2 37 0,-1-2 7 16,1-1-19-16,0 4-5 15,3-1-36-15,0 0-16 16,-3 3-3-16,0 0 13 0,-3 3 9 16,-3 2-6-16,-3 0-4 0,-3 1-7 15,-3 1-2-15,0-1-6 16,0 1 0-16,0-1-41 16,1-4-18-16,2-4-98 15,3-4-44-15,3-4 106 16,6-9 50-1</inkml:trace>
  <inkml:trace contextRef="#ctx0" brushRef="#br0" timeOffset="33148.254">16143 5376 532 0,'-3'-5'198'0,"9"5"-154"0,-6 0 16 0,0 0-2 16,3 2-27-16,-1 4-5 16,4 2-10-16,-3 2 0 15,3 3-9-15,0 9-2 16,0 1 1-16,-3 1-3 0,0 3 0 15,0-1 1-15,0 1 0 16,0-4-2-16,-3 1 1 16,0-5-2-16,0-3 2 15,0-6-2-15,0 1-1 16,0-6 1-16,0 0-1 0,0-7 0 16,3-6 0-1,0-5 0-15,0-6 0 16,0-2 0-16,3-6 0 15,0-2 0-15,3 0 0 16,0 3 0-16,3-1 0 16,3 4 0-16,2 1 0 15,1 4 0-15,3 2 0 16,0 5 0-16,0 3 0 16,3 3 0-16,-4 5 0 15,1 0 0-15,0 5 0 16,-3 6 0-16,0 2 0 15,-3 6 0-15,0 7-3 16,-3 1 2-16,-4-1 1 16,1 3 2-16,-3-2-1 0,-3-1-1 15,0-5 1-15,0-2-1 16,-3-3 0-16,3-3 0 16,-3 0 0-16,0-2 0 15,6-6-69 1,3-2-65-16,3-9-35 15,3-4 88-15,6-9 45 16</inkml:trace>
  <inkml:trace contextRef="#ctx0" brushRef="#br0" timeOffset="33869.401">16708 5156 512 0,'-21'-5'189'0,"18"8"-147"0,-3-6 26 16,6 3 0-16,0 0-27 0,0 0-8 15,0 0-14-15,6 0-2 16,3 3-10-16,6-1 0 16,3 1 0-16,3 0-1 0,3-1-1 15,-1 1-3-15,4 0-2 16,0-1 1-16,-3 1-1 16,-3-3 0-16,-1 0 0 15,-2 3 0-15,0-3 0 16,-3 0 0-16,-3 0 0 15,-3 0 0-15,0 0 0 16,0 0-3-16,0 2 2 16,-3 1 1-16,0 2 2 15,0 1-1-15,-1 1-1 16,-2 4 1-16,3 2-1 0,-3 3 0 16,3 3 0-16,0-1 0 15,-3 6 0-15,3 2 0 16,-3 6 0-16,0 3 0 15,0 7 0-15,-3-2 0 16,3 2 0-16,-3-5 0 16,0 0 0-16,3-5 0 15,0 0 0-15,-3-3 0 16,0-3 0-16,0-2 0 16,3-3 0-16,-3-5 0 15,0 0 0-15,0-6 0 16,0 1 0-16,0-3 0 15,0-3 0-15,-3 1 0 16,0-1 0-16,0-3 0 16,-3-2 0-16,-3 0 0 0,0 0 0 15,-3-2 0-15,-2 2 0 16,-1-3 0-16,-3 1 0 16,-3 2-20-16,-6 2-7 15,-6 9-169-15,-2 2-76 16</inkml:trace>
  <inkml:trace contextRef="#ctx0" brushRef="#br0" timeOffset="70907.595">13169 9913 284 0,'3'-10'107'0,"-3"7"-83"0,3-2 32 0,0 2 10 16,-3 1-7-16,0-4 3 15,3 4-15-15,0-1-7 16,-3 0-22-16,3 1 9 0,0-1 3 16,0 1-2-16,0-1-2 15,6 3 3 1,6 3-9-16,-3-3-3 16,3 0-5-16,2 0-2 15,1 0-2-15,6 2 0 0,-3-2-2 16,3 0 1-1,-6 0-4-15,2-2-2 0,-2-1 0 16,-3 3 1-16,-3 0-1 16,0 0-1-16,-3 0 1 15,-3 0 1-15,0 0-1 16,-6 0-1 0,3 0-2-16,-3 0 1 0,3 0-8 15,-3 0-2-15,0 0-29 16,3 3-14-16,3-3-58 15,0 0-24-15,6 0 72 16,2 0 35-16</inkml:trace>
  <inkml:trace contextRef="#ctx0" brushRef="#br0" timeOffset="71447.148">13955 9884 184 0,'-9'3'71'0,"3"-3"-55"0,0 0 59 16,3 0 25-16,0 0-10 16,0 0-6-16,0 3-19 15,0-1-8-15,-3-2-32 16,3 0 3-16,0 3 0 0,3-3 0 15,0 0 1-15,0 0-12 16,3 3-3-16,3-1 7 16,0 1 4-16,0 0-7 15,0 2 0-15,3 0-7 16,0-2-1-16,0-1-6 16,3-2-1-16,0 0-1 15,3 0-2-15,-3-2 1 16,-1 2-1-16,-2-3 0 15,0 3 0-15,-3 0 0 0,0 0 0 16,-3 0-33-16,0 0-13 16,-3 0-67-16,-3 3-28 15,0-1 72-15,-9-4 33 16</inkml:trace>
  <inkml:trace contextRef="#ctx0" brushRef="#br0" timeOffset="78292.444">13711 8292 296 0,'-9'-3'110'0,"3"3"-86"0,-6 3 16 16,6-3 0-16,-6 2-9 15,-6 1 2-15,-5 0-6 16,-4-1 1-16,-3 1-16 15,0 0 4-15,-2-1 2 0,-4 1-6 16,-3-1 1-16,-3 1-2 16,-2-3 1-16,-1 3-2 15,-2-1-1-15,2 4-1 16,6-6 0-16,4 5-4 16,2-2-3-16,6 2 2 0,3-5 0 15,6 5-4-15,3-5-1 16,4 3-21-16,2-6-8 15,3 1-50-15,3-1-23 16,3-2 55-16,3-3 25 16</inkml:trace>
  <inkml:trace contextRef="#ctx0" brushRef="#br0" timeOffset="78682.493">13113 8183 308 0,'-3'0'115'0,"3"0"-89"0,0 0 21 0,0 0 5 0,0 0-13 15,0 5-2-15,0 3-8 16,-3 3-1-16,-3 0-16 16,-3 2 2-16,0 0 2 0,-3 3-2 15,0 0 0-15,-3 2-4 16,0-4-1-16,3 4-1 15,-2-5 2-15,5 3 1 16,-3-5 1-16,6 2-2 16,0-5-1-16,3 0 1 15,3 0 4-15,3 0-4 16,3 0 2-16,3-3-3 16,3 0 2-16,2 1-6 15,4-1-1-15,0-3-2 16,0 4 1-16,0-1-2 15,0 0 2-15,-3 1-11 0,-3-1-2 16,-4 3-79-16,-2 0-35 16,-6 5 52-16,0 0 27 15</inkml:trace>
  <inkml:trace contextRef="#ctx0" brushRef="#br0" timeOffset="91941.01">19914 10260 324 0,'-12'-8'121'0,"6"5"-95"0,-3 1 18 0,6 2 0 16,-3 0-9-16,-3 0 0 15,-3 0-12-15,-3 0-1 16,-3 2-13-16,-3 1 3 0,-2-3 4 16,-7 0 1-16,-9-3-1 15,-3 3 0-15,-5 0 3 0,-4 0-5 16,4 0 2-16,5 0-3 16,0 0 2-16,4 0-6 15,2-2-3-15,3-1-3 16,6 3-3-1,7 0 1-15,2 0 1 0,6 3-12 16,0-3-6-16,3 0-64 16,3 2-27-16,3 1 54 15,0 2 27-15</inkml:trace>
  <inkml:trace contextRef="#ctx0" brushRef="#br0" timeOffset="93246.295">19821 8342 256 0,'3'-3'96'0,"3"1"-75"0,0 2 23 16,-3 0 7-16,3 0-14 15,0 0-3-15,0 0-1 16,-3 0 4-16,-3 0-20 16,0 0 4-16,0 2 2 0,-3 4-6 15,-3-4 1-15,-6 4-9 16,-3-4-1-16,-3 3 0 16,-2-2 0-16,-7 0 0 15,-3-3 0-15,-3 2 0 16,-2-2 0-16,-4 3-4 15,3-6-1-15,0 6 1 16,7-6 2-16,5 3-1 16,6 0 0-16,3 3-6 15,3-6 1-15,3 6 0 16,3-6 2-16,3 6-6 0,0-3 1 16,3-3-34-16,0 3-16 15,3-2 28-15,0 2 12 16</inkml:trace>
  <inkml:trace contextRef="#ctx0" brushRef="#br0" timeOffset="97765.425">15226 8413 304 0,'0'-10'112'0,"-3"7"-87"0,0 0 42 15,3 3 11-15,3-2-9 0,-3 2-4 16</inkml:trace>
  <inkml:trace contextRef="#ctx0" brushRef="#br0" timeOffset="98303.985">15223 8403 768 0,'-3'8'30'15,"3"5"-6"-15,0 3-6 0,0 8 0 16,-3 2-3-16,0 8 1 16,-3 4 2-16,3 1 1 15,-3 4-17-15,0-6-5 16,-3 0-2-1,3-6 0-15,0-4 14 0,0-3 8 16,3-6-6-16,0-5-1 16,0-2-2-16,3-6 2 15,0-7-3-15,0-6 1 16,0-6-3-16,6-7 0 16,-3-10-6-16,3-9 1 0,-3-5 0 15,3 0 0-15,-3-3 0 16,3 3 0-16,0 0 0 15,3 3 0-15,-3 2 0 16,3 6 0-16,-3 5 2 16,3 2 1-1,-3 6-1-15,3 5 3 16,6 11-1 0,-4 8-2-16,4 2-1 15,0 8 0-15,-3 3-1 16,3 5 0-16,-3 3 0 15,0 5 0-15,0 3 0 16,0 2 0-16,0 3 0 16,-4 3 0-16,1-3 0 15,0-3 0-15,0 1 0 0,-3-6 0 16,0-5 0-16,0-3 0 16,0-3 0-16,0-2 0 15,0-2-3-15,0-4 2 16,-3-2-8-16,0 0-2 15,0-3-29-15,0 1-14 16,0-1-36-16,-6-8-16 16,0-7 59-1</inkml:trace>
  <inkml:trace contextRef="#ctx0" brushRef="#br0" timeOffset="98553.319">15247 8622 464 0,'-9'-2'176'0,"9"2"-137"0,3-3 22 0,-3 3 0 0,6 0-24 16,0-3-4-16,3 1-15 15,0-1-4-15,2 1-8 16,1-1-4-16,3 0 1 0,3 1-7 15,3-1 1-15,3 0-50 16,0 1-21-16,-1-1 37 0,-2 0 18 16</inkml:trace>
  <inkml:trace contextRef="#ctx0" brushRef="#br0" timeOffset="99041.591">15922 8456 292 0,'6'-6'110'0,"-3"4"-86"0,-3-4 46 16,3 4 15-16,0-3-9 15,0-1-2-15,-3 1-18 16,0-3-7-16,-3 3-28 16,0-1 1-16,-3 4 1 0,-3-1-1 15,-3 6 1-15,1 2-8 16,-4 6-4-16,0 2-4 15,3 5 0-15,-3 6-2 16,6 5 0-16,0 3-1 16,3 2 0-16,3-2-2 15,6 3-2-15,3-9 1 16,3 1-1-16,3-6 0 0,3-3 2 16,3-2-3-16,3-5 0 15,2-6-6-15,1-2 0 16,3-3-32-16,-3-3-12 15,0-2-47-15,-1-3-17 16,1-3 58-16,-3-5 30 16</inkml:trace>
  <inkml:trace contextRef="#ctx0" brushRef="#br0" timeOffset="99266.337">15857 8583 464 0,'-15'2'173'0,"12"1"-135"0,3-3 23 0,0 0 0 0,6 0-22 16,3-3-2-16,3 1-22 16,6-1-7-16,2-2-5 15,4-1-5-15,3 1 1 0,0 0-61 16,0 2-25-16,2-2 43 15,4 2 22-15</inkml:trace>
  <inkml:trace contextRef="#ctx0" brushRef="#br0" timeOffset="99565.981">16354 8173 520 0,'-9'-6'192'0,"12"9"-149"0,-3 5 16 0,0-3-3 16,3 6-31-16,0 5-8 16,0 7-18-16,0 4-5 15,0 2 3-15,-3 3 21 0,3 0 12 0,-3-1-14 16,3 6-6-16,0 0-9 15,0 0-2-15,3-2-19 16,0-3-9-16,0-6-56 16,0-2-22-16,-1-8 55 15,-2-6 27-15</inkml:trace>
  <inkml:trace contextRef="#ctx0" brushRef="#br0" timeOffset="99769.984">16253 8456 532 0,'-9'-8'198'0,"15"13"-154"0,3-10 7 16,0 2-8-16,5 0-28 16,7-2-8-16,3 3-34 15,6-1-15-15,3 3 22 0,2 3-77 0,4-3-30 16,-6 0 65-16,-1 2 30 15</inkml:trace>
  <inkml:trace contextRef="#ctx0" brushRef="#br0" timeOffset="100169.125">16675 8408 384 0,'-9'-5'143'0,"3"7"-112"0,-2-4 34 0,5 4 8 15,-3 4-21-15,0 2-6 16,-6 0-11-16,0 2-5 15,0 3-16-15,-3 3-2 0,6 5-1 16,0 3-4-16,3 0 1 16,3 0-3-16,3-3 0 15,3-2-3-15,3-4-2 0,3-1 1 16,0-4-1-16,0-7 0 16,0-6 0-16,0-7-3 15,3-4 2-15,0-1 1 16,0-4 0-16,-4 1 0 15,1-1 0-15,0 3-3 16,-3 3 0-16,0 2 17 16,0 3 8-16,-3 3-5 15,0 2 1-15,-3 3-9 16,3 8-1-16,-3 3-4 0,3 2-1 16,3 3-1-16,0 3-2 15,0 2-6-15,3-3-1 16,0 1-41-1,0-3-18-15,3-3-54 16,0-5-24-16,-1-8 76 0,1-5 36 16</inkml:trace>
  <inkml:trace contextRef="#ctx0" brushRef="#br0" timeOffset="100542.641">16860 8255 508 0,'-18'-8'189'0,"15"10"-147"0,-6 6 17 0,6 0-3 16,0 3-27-16,-3 5-5 0,0 5-2 15,0 3 0-15,0 2-11 16,0 3-2-16,3 3-2 0,3 2-3 16,3 3-1-16,6 0-1 15,3-2-2-15,3-6 1 16,3-3-1-1,3-4 0-15,0-7 2 0,-4-7-3 16,4-5 0-16,-3-6 1 16,0-5 2-16,-3-5-1 15,0-5-1-15,-6-1 1 16,-6 1 1-16,-6-4-1 16,-3 7-1-16,-6-1 1 15,0 2 1-15,-6 4-6 0,0 5 1 16,0 2-23-16,3 0-11 15,4 1-46-15,5 2-22 16,3 0 52-16,3 0 28 16</inkml:trace>
  <inkml:trace contextRef="#ctx0" brushRef="#br0" timeOffset="100786.608">17065 8207 504 0,'-9'5'189'0,"15"6"-147"0,-6 2 20 0,0-2-4 15,3 7-29-15,-3 3-6 16,0 8-1-16,3 1 0 0,0 1-11 16,0 1-7-16,0 5 0 0,0-2-5 15,3-1 0-15,3-2-37 16,0-3-16-16,0-5-72 15,0-6-32-15,3-7 80 16,3-9 41-16</inkml:trace>
  <inkml:trace contextRef="#ctx0" brushRef="#br0" timeOffset="101128.28">17211 8548 472 0,'-3'-2'176'0,"9"-1"-137"0,0-2 15 15,3 2 0-15,0 0-23 16,3-2-3-16,0-3-7 16,3 0-2-16,-4 0-10 15,1 0-3-15,-3 0-2 0,-3 1 9 0,-3-1 6 16,-3 0-6-16,-3 2 0 16,-6 4-5-16,0 2-3 15,-3 2 0-15,-2 6 1 16,-1 3-1-16,3 5 0 15,0 5-1-15,0 3 2 16,6 2-3-16,3 3 0 0,3-2-1 16,6-1-2-16,9-5 1 15,0-2-1 1,6-6 0-16,2-2 0 0,4-6-9 16,0-5-4-16,9-5-64 15,-4-6-28 1,7-7 53-16,0-4 26 15</inkml:trace>
  <inkml:trace contextRef="#ctx0" brushRef="#br0" timeOffset="102633.899">17824 8101 256 0,'12'-8'96'0,"-9"3"-75"0,0 0 36 15,-3 5 13-15,-3-3 1 16,0 0 5-16,-3 3-31 16,-3 0-12-16,-6 3-20 15,-3 2 0-15,-5 3 1 0,-1 3-1 16,-3 2 2-16,3 3-2 16,0 0 2-16,4 0-4 15,-1 2-1-15,3-2-4 0,3 0-1 16,3-3-3-16,0 3 1 15,3 0-2-15,0 0-1 16,3 2 3-16,3 1 2 16,0-1 2-1,3 6 1-15,0 0-4 0,0 2-1 16,3 1 1-16,3 2 0 16,0 3 0-16,0 2 0 15,3-2 0-15,0 0 2 16,0-3 1-16,0 0 1 15,0-8-11-15,3-2-3 16,0-4 1-16,0-1 2 16,0-6 0-16,-1-1-1 15,4-4 3-15,0-3 2 0,3 0-5 16,0-3 1-16,3-2-52 16,0-5-21-16,-1-1-104 15,-2-5-47-15,0-2 119 16,-3-1 56-1</inkml:trace>
  <inkml:trace contextRef="#ctx0" brushRef="#br0" timeOffset="102950.052">17913 8400 444 0,'-11'-3'167'0,"8"1"-129"0,3 7 15 16,3 0 0-16,0 1-22 0,2 4-5 15,1 1-4 1,0 5-2-16,0 2-11 0,0 6-1 0,0 3 2 16,0 4-4-16,0 1 2 15,0 0-1-15,0 2 3 16,-6-2-5-16,0-3-1 16,-3-3 7-16,0-2 2 15,-3-5-4 1,0-1-1-16,-3-7-2 0,0 0-1 15,-3-4-6-15,1-4 1 16,-1-6-16-16,0-2-6 16,3-3-42-16,0-10-19 15,3-11 41-15,0-8 22 16</inkml:trace>
  <inkml:trace contextRef="#ctx0" brushRef="#br0" timeOffset="103097.801">17872 8286 448 0,'-6'-2'167'0,"9"2"-129"0,-3 2-1 15,0-2-8-15,3 0-30 16,3 0-8-16,3 3 4 16,0 0 1-16</inkml:trace>
  <inkml:trace contextRef="#ctx0" brushRef="#br0" timeOffset="103289.521">18122 8535 392 0,'-6'3'145'0,"9"-3"-112"0,0 0 10 0,0 0-4 16,3 0-27-16,3-3-5 15,3 0-90-15,-1 1-39 16,4-1 62-16,-3-2 29 0,0 2 24 16</inkml:trace>
  <inkml:trace contextRef="#ctx0" brushRef="#br0" timeOffset="103534.864">18271 8371 436 0,'-9'-3'165'0,"6"6"-129"0,3 0-9 0,3 2 81 16,-3 0-44-16,3 6-20 15,0-1-14 1,0 9-21-16,3 2-5 0,0 3-3 16,-1 2-1-16,1 1-5 15,0-1-1-15,0 1-50 16,3-1-20-16,-3-5-145 15,3-2-61-15,-3-11 146 16</inkml:trace>
  <inkml:trace contextRef="#ctx0" brushRef="#br0" timeOffset="103787.337">18461 8607 472 0,'-3'2'178'0,"3"3"-138"0,3 3 26 0,-3 0 1 16,3 6-26-16,-3-1-6 15,3 3-8-15,-3 0-2 16,0 2-14-16,-3 1-4 0,0-1-1 16,-3 1-3-16,0-4 0 15,0 1-6-15,0 0-2 0,0-5-42 16,0-3-19-16,0-3-96 15,0-8-41-15,1-7 106 16,8-6 50-16</inkml:trace>
  <inkml:trace contextRef="#ctx0" brushRef="#br0" timeOffset="104136.061">18666 8445 496 0,'-11'3'187'0,"11"5"-146"0,0-3 22 15,0 0-1-15,3 3-30 16,2 5-5-16,1 6-7 0,0 5-4 16,3 5-8-16,-3 5-1 0,0 1 0 15,0-1-1-15,0-2-1 16,-3 0-1-16,0-6 0 15,-3-5 0-15,0-2 2 16,-3-3-1-16,-3-3 0 16,0-5-1-16,-3-3 0 15,-6-2-2-15,1-3-2 16,-4-6-4-16,-3 1-2 16,3-3-44-16,0-8-16 15,3-5-106-15,6-8-43 0,3-5 111 16,6 2 54-1</inkml:trace>
  <inkml:trace contextRef="#ctx0" brushRef="#br0" timeOffset="104296.631">18607 8281 460 0,'-6'5'170'0,"6"-5"-132"0,0 0 5 16,0 0-6-16,0 0-25 15,6 3-4-15,0 0-78 16,3-3-33-16,3 0 52 16,0-6 25-16,0-4 20 0</inkml:trace>
  <inkml:trace contextRef="#ctx0" brushRef="#br0" timeOffset="104775.196">18809 8056 464 0,'3'-5'173'0,"6"0"-135"0,6-1 21 0,-6 6 0 16,3-2-22-16,3-1-4 15,0 0-13-15,0 1-2 16,2-1-11-16,-2 0-2 0,0 3 1 0,-3 3 3 15,0 2 2-15,-3 1 1 16,-3 4 0-16,-3 6-4 16,0 5 0-16,-3 6-3 15,3 5 2-15,0 5-4 16,0 0-2-16,3 0 0 16,0 0 1-16,3-3-1 15,0 3-1-15,-1 0 1 16,1 3-1-16,0 0 0 15,0 2 2-15,0 0-3 16,0-2 0-16,-3-3 1 16,-3-5 2-16,-3-6 3 15,0-2 2-15,-3-6-3 16,-3-2-1-16,0-2-3 16,-3-4-1-16,0-5 1 0,0 1 2 15,0-6-32-15,4 0-12 16,-4-3-226-1,3-10-103-15,0-6 188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43:08.5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10455 7622 324 0,'-3'-8'121'0,"0"6"-95"0,3-4 38 16,0 6 9-16,0 0-15 15,3 0-1-15</inkml:trace>
  <inkml:trace contextRef="#ctx0" brushRef="#br0" timeOffset="164.56">10455 7612 775 0,'3'13'35'0,"0"5"-9"0,0 12-9 15,0 7-3-15,0 5-6 16,0-2 0-16,0 2-5 15,-3-5 0-15,0-3 1 0,3-2 0 16,0 0-5-16,0-6-1 16,0-2-15-16,3-3-4 15,-1-2-53-15,1-6-24 16,0-5 51 0,0-3 23-16</inkml:trace>
  <inkml:trace contextRef="#ctx0" brushRef="#br0" timeOffset="766.01">10452 7638 356 0,'-12'-16'132'15,"9"11"-103"-15,6-3 36 0,0 3 9 16,3-1-23-16,6 1-6 15,3-5-15-15,3 4-5 0,-1-2-14 16,4 3 0-16,0 2 0 0,3 3-2 16,-3 3 0-16,0 2-5 15,-4 3-1 1,-2 3 1-16,-6 2 2 0,-3 6-1 16,-3 2 0-16,-6 3-1 15,-6 2 2-15,0 3-1 16,-6-2 2-16,1-4-4 15,-1-1-2-15,0-7 6 16,3-1 5-16,0-4-11 0,3-2-4 16,3-2 1-16,3-6 0 15,3-3-1-15,6-2 0 16,3-3 2-16,3 0 2 16,0 0 0-16,3 2-1 15,0 4 1-15,2 2 1 16,-2 5-1-16,0 0-1 15,-3 6 1-15,0 0-1 16,-3 2-3-16,-3 3 0 16,-3 0 13-16,-3 2 5 15,-3-2-3-15,-3 0-2 16,-6 0-5-16,0 0-2 16,-3-3 1-16,0-3 2 15,0-2-3-15,1 0-2 16,-4-2 0-16,3-1 1 0,0-2-3 15,0-1-2-15,3-2-25 16,3 0-9-16,0-2-47 16,6-1-19-16,6-2 54 15,3-1 25-15</inkml:trace>
  <inkml:trace contextRef="#ctx0" brushRef="#br0" timeOffset="1170.238">10827 7866 480 0,'-15'5'178'0,"9"3"-138"0,3-3 13 0,3 1-3 16,0-1-27-1,3 3-5-15,0 2-9 0,3 1-4 16,0-1-2-16,3 4 0 0,0-4 0 15,3 1 1-15,0-3 0 16,2 0 2-16,1-3 1 16,0-2-1-16,3-3 1 15,0-3 0-15,-3-2 3 16,0-3-7-16,-3-3-2 0,-3-2-6 16,-6-3 1-16,-3 3 15 15,-3-3 9-15,-6 3-7 16,-3 0-2-16,-3 2-7 15,0 3-3-15,-6 3-3 16,3 2 1-16,3 0-21 16,1 3-8-16,5 0-36 15,3 3-15 1,3 2-133-16,3-5-61 16,6 0 143-16</inkml:trace>
  <inkml:trace contextRef="#ctx0" brushRef="#br0" timeOffset="1565.181">11178 7792 372 0,'0'2'140'0,"3"-2"-109"0,-6 0 35 0,3 3 9 16,-3 2-21-1,0 3-4-15,0 0-18 0,0 5-5 16,0 3-16-16,0 0 0 0,0 3 2 15,3-4-3-15,0 4 0 16,0-3-6-16,6 0-1 16,0-6 1-16,3 1 2 15,0-6-3-15,3-2-2 16,0-3-3-16,0-3 1 16,0-2-1-16,0-3-2 15,-1-3 0-15,-2 1 0 16,-6-3 20-16,-3-1 9 0,-3-2-10 15,-3 1-3-15,-3 1-8 16,-2 4-3-16,-1-1-3 16,0 3-1-16,0 3-14 15,0 2-6-15,6 1-37 16,-3-1-16-16,6 0-128 16,6-2-54-1,6-6 133-15</inkml:trace>
  <inkml:trace contextRef="#ctx0" brushRef="#br0" timeOffset="1816.757">11345 7551 432 0,'-6'-5'162'0,"6"7"-126"0,0 1-10 15,3 2 82 1,0 6-39-16,0 2-23 0,0 8-18 15,0 6-19-15,0 7-13 0,0 3-2 16,-3 3 19-16,0-3 13 16,0-6-12-16,0 1-7 15,0-5-23-15,0-3-10 16,3-3-17-16,3-3-6 16,0-5-62-16,2-5-28 15,1-5 73-15,3-8 34 0</inkml:trace>
  <inkml:trace contextRef="#ctx0" brushRef="#br0" timeOffset="2191.763">11642 7651 392 0,'-9'-5'148'0,"6"5"-115"0,-2 0 37 0,5 3 10 0,-6-1-19 16,-3 4-5-16,-3 2-21 15,-3 2-10-15,-3 1-14 16,-3 2-7-16,-3 3-3 0,1 2 12 16,-1-2 6-16,0 0-5 15,0 0-3-15,3 0-4 16,3-3 0-16,4 0 0 16,2-2 1-16,3 0-2 0,3-1-1 15,3 1-1-15,3-1 0 16,6-2-2-16,3 3-2 15,3-3 1-15,2 0-1 16,4 0 0-16,3 2 0 16,0 1 0-16,3-3 0 15,0 0 0 1,-1 0 0-16,-2 0-29 0,3-1-13 16,-3 1-150-16,3 3-66 15,0 2 132-15,-19-15 64 16</inkml:trace>
  <inkml:trace contextRef="#ctx0" brushRef="#br0" timeOffset="3979.338">12872 9850 344 0,'-6'-13'129'0,"3"7"-100"0,3 1 37 15,0 3 11-15,0-1-8 16,0 3-1-16,0 0-23 15,0 0-8-15,0 0-21 16,3 8-3-16,0 5 0 0,-3 6-7 16,3 7-1-16,-3 3 6 15,0-2 4-15,0-6-7 16,0 8-4-16,0-3-1 0,0 1 0 16,0-3-17-16,0-1-7 15,0-1-19-15,0-4-5 16,0-2-88-1,0-3-38-15,0-2 88 0,0-3 43 16</inkml:trace>
  <inkml:trace contextRef="#ctx0" brushRef="#br0" timeOffset="4190.776">12732 10067 472 0,'-18'3'176'0,"18"-3"-137"0,-3 2 17 0,3-2 1 15,0 0-22-15,0 0-5 16,9 3-9-16,-3 0-3 16,9-3-10-16,-3 0-3 0,8 0 1 0,7-3-3 15,-3 3-2-15,-6 0-22 16,9-5-11 0,-7-1-53-16,10-4-20 15,6-9 55-15,0-2 26 0</inkml:trace>
  <inkml:trace contextRef="#ctx0" brushRef="#br0" timeOffset="4283.525">13134 9691 476 0,'-12'-10'178'0,"9"15"-138"0,-3-5 24 16,6 5 2-16</inkml:trace>
  <inkml:trace contextRef="#ctx0" brushRef="#br0" timeOffset="4669.007">13113 9704 877 0,'0'16'30'0,"0"3"-17"0,0 5-14 0,0 5-5 15,0 8 20-15,0-5 10 16,0-6-11-16,3 11-5 16,-3-5-3-16,0 2-1 15,0-2 0-15,0-6 0 16,0-4-2 0,3-4 1-16,-3-2-2 0,3-3 2 15,0-2-2-15,0-9 2 16,0 1-4-16,0-8 0 15,-1 2 1-15,4-10 2 16,0 2-1-16,0-10-1 16,0 5 1-16,3-5-1 15,0-3 0-15,3 1 0 0,0 7 0 16,0 5 2-16,-3 6-1 16,0 7 2-16,-3-2-2 15,3 11 2-15,0-3-2 16,-1 5-1-16,1 3 1 15,0 0 1-15,3-3-3 16,-3 0 0-16,-3-2-23 16,0 0-12-16,0-1-39 15,0-2-14-15,0-3-99 16,0-2-42-16,0 0 121 16,0-6 57-16</inkml:trace>
  <inkml:trace contextRef="#ctx0" brushRef="#br0" timeOffset="5059.736">13375 10096 376 0,'-3'8'143'0,"3"-8"-112"0,0 3 45 0,0-3 11 16,3 2-24-16,0 1-9 15,3 0-20-15,-1-3-7 16,4 0-16-16,0 0-2 0,3-3-2 16,-3 0 3-16,3-2 4 15,0 0-6-15,0-3 0 16,-3 2-2-16,0-4 1 15,-3-1 0-15,-3-2 1 16,0 2-2-16,-6 1 1 16,0-1-2-16,-3 1 2 15,3 4-2-15,-6 6 0 16,0 0-6-16,-3 11 1 16,3-3 0-16,-3 8 2 15,3-3-1-15,0 8-1 16,3-5-2-16,3 5 1 15,0-5 1-15,6 3 2 0,0-3-1 16,6-1-1-16,-3-1 1 16,3-4-1-16,0 1 0 15,6-3 0-15,-3-3-11 16,6-2-5-16,9-3-94 16,-1-3-39-16,-2-2 74 15,-6-8 37-15</inkml:trace>
  <inkml:trace contextRef="#ctx0" brushRef="#br0" timeOffset="6683.173">14550 12485 264 0,'3'5'101'0,"0"-2"-78"0,0 2 31 0,0-2 7 16,3 0 2-16,0-1 4 16,3 1-15-16,0 0-5 0,0-1-26 15,-3-2 7-15,3 0 3 16,-3 0 1-16,0-2 1 0,-3-1-16 15,0-2-8-15,-3-6 14 16,0 0 9-16,-3-4-14 16,0-4-5-16,-6-5-6 15,3-5-2-15,-3-5-1 16,0-6 0-16,3-8-2 16,0 3-2-16,0 3 1 15,3 5 1-15,3 3-3 16,6 5 0-16,0 2-1 15,3 3 0-15,0 3 0 16,3 5 0-16,3 3 0 16,2 5 0-16,1 3-25 0,3 2-11 15,0 6-17-15,-3 2-3 16,-3 3-62-16,0 3-24 16,-6 5 73-16,-4 5 37 15</inkml:trace>
  <inkml:trace contextRef="#ctx0" brushRef="#br0" timeOffset="6898.598">14526 12308 496 0,'-23'10'184'0,"20"-7"-143"0,-3-3 21 0,6 0 0 16,0 0-27-16,0 0-7 0,6 0-22 15,6-3-8-15,2 1 0 16,-2-1 13-16,6-2 10 0,9-6-21 15,3 3-11-15,2-2-48 16,-2-3-22-16,0-3-148 16,0-3-63-1,0 1 151-15</inkml:trace>
  <inkml:trace contextRef="#ctx0" brushRef="#br0" timeOffset="7118.027">14860 11967 488 0,'-15'-8'184'0,"15"8"-143"0,-6-3 21 16,6 3 0-16,0 5-27 16,0 1-5-16,3 1-5 0,0 4-1 15,0 5-13-15,0 8 0 0,3 8 0 16,-3 5-6-16,6 5-1 16,-6 0-2-16,3-13-2 15,-3-2-6-15,3 2-1 16,0-5-48-16,-1 5-18 15,1-8-73-15,3-5-30 16,6 0 91-16,0-11 44 16</inkml:trace>
  <inkml:trace contextRef="#ctx0" brushRef="#br0" timeOffset="7311.038">15050 12189 488 0,'0'0'184'0,"3"2"-143"0,-3 9 15 0,0-3-5 16,3 5-18-16,0 3-4 0,0 3-15 16,0-1-4-16,3 1-6 15,-3 4-3-15,3-1 0 0,0-4-28 16,0-2-11-16,0-3-65 16,-3-2-26-16,3-3 67 15,0-8 34-15</inkml:trace>
  <inkml:trace contextRef="#ctx0" brushRef="#br0" timeOffset="7494.547">15122 12067 456 0,'-18'-24'170'0,"9"16"-132"0,0 0 13 16,6 6-3-16,0-1-26 15,3 3-5-15,0 0-19 16,3 5-6-16,3 1 3 0,3 4-26 0,3 6-12 15,0 3-57-15,3 2-25 16,-1 3 65-16,1-6 33 16</inkml:trace>
  <inkml:trace contextRef="#ctx0" brushRef="#br0" timeOffset="8000.702">15300 12295 344 0,'9'0'129'0,"-9"-3"-100"0,6-2 42 0,-3 2 14 0,0-2-16 16,0-1-6-16,0-1-16 15,-3-4-4-15,0 0-25 16,-3 1 3-16,-3 2 2 0,0 0-3 16,-3 5-2-16,0 3-8 15,0 6-2-15,-3 4-4 16,4 6-3 0,-1 0-3-16,3-3 1 0,3 0 1 15,0 6 0-15,0-1 0 16,3 4 0-16,3-7 0 15,0 1 0-15,0-5-3 16,3-3 2 0,3-3 1-16,-3-2 0 15,2-6 0-15,1-2-3 0,-3 0 2 16,0-3 1-16,0 5 0 16,0 0-3-16,0 1 2 15,0-4 1-15,0 6 0 16,0 3-3-1,3 5 2-15,-3 3 1 0,3 2 0 16,0 3 0-16,0 5 0 16,-3 3 0-16,0 2 0 15,-6 3-3-15,-3 3 2 16,-3 0 3-16,0-3 1 16,-3 0-1-16,3-11 1 15,0-2-2-15,-3-3 2 16,-9 1-9-16,3-4-3 15,3-4-59-15,0-6-25 16,0-8-123-16,7-8-53 16,-1-5 141-16</inkml:trace>
  <inkml:trace contextRef="#ctx0" brushRef="#br0" timeOffset="8466.971">15339 11951 508 0,'0'5'189'0,"6"3"-147"0,0 2 13 15,0 1-6-15,3 5-14 0,0 5 2 16,3 11-32 0,-1 8-14-16,1 5 3 15,-3 0 21-15,0-6 15 0,0-2-12 16,0-2-5-16,-3-6-8 15,0-5-4-15,-3-6 2 0,0-7 0 16,0-3-1-16,0-3-2 16,0 0-2-16,0-10 1 15,0-8 1-15,0-3 0 16,0 3 0-16,0-14 0 16,3-15-3-16,0 2 0 15,0 6 2-15,0 5 0 16,0 5 1-16,2 8 0 0,-2 3 2 15,6 10 3 1,0 6 0-16,0 7 0 16,0 6-1-16,0 5-2 15,-3 3 1 1,0 0-2-16,-3-6-1 16,0-2-4-16,0 5 0 15,0 3-33-15,0 3-16 0,0-9-74 16,2-5-30-16,7-15 79 15</inkml:trace>
  <inkml:trace contextRef="#ctx0" brushRef="#br0" timeOffset="8730.32">15714 11861 480 0,'-9'-6'178'0,"9"9"-138"0,-3 0 24 0,6-1 0 16,-3 6-23-16,3 0-6 16,0 5-12-16,-3 6-4 15,3 2-11 1,0 3-3-16,0 2 1 0,3 4-3 16,0-1-2-16,-3 0-16 0,3-3-7 15,0 1-36-15,0-4-12 16,0-1-127-1,3-9-56-15,-3-3 131 16</inkml:trace>
  <inkml:trace contextRef="#ctx0" brushRef="#br0" timeOffset="11411.234">15634 11945 408 0,'-21'11'151'0,"21"-11"-118"0,-9 8 25 0,9-5 1 16,0-1-16-16,0 1 0 15,6-1-15-15,3 4-8 16,3-4-11-16,-3 1 0 0,11-3 2 15,4 0-2-15,3 0 0 16,0-3-5-16,-6 3-3 16,-4 0 0-16,4 0-1 15,-3 0-53-15,0 0-24 16,-3 0 39-16,-6 3 18 0</inkml:trace>
  <inkml:trace contextRef="#ctx0" brushRef="#br0" timeOffset="12359.105">16532 13726 436 0,'-8'-3'165'0,"8"3"-129"0,-6 0 21 0,6 0 0 0,0 3-17 16,0-3-3-1,0 5-13-15,0 1-4 16,0 4-12-16,0 1 1 0,3 10 2 0,0-3-2 16,0 19 0-16,-1-7-5 15,4 15-3-15,0-8-3 16,0 8-1-16,0-8 2 16,0 0 2-16,-3-6 0 15,3 1 2-15,-3-3-44 16,3-5-17-16,0-5-68 15,3-9-27-15,-3-2 78 0,3-11 39 16</inkml:trace>
  <inkml:trace contextRef="#ctx0" brushRef="#br0" timeOffset="12550.102">16503 14020 472 0,'-12'5'176'0,"12"-5"-137"0,0 5 11 0,0-5-3 15,3 3-19-15,-3-3-4 16,9 0-9-16,-3 0-2 16,9-3-8-16,-4 1-3 0,7-4-1 15,-3 1-15-15,9-6-3 16,-6 3-62-16,6-7-27 16,-4 1 54-16,7-7 26 0</inkml:trace>
  <inkml:trace contextRef="#ctx0" brushRef="#br0" timeOffset="12987.169">16800 13636 444 0,'-6'-3'167'16,"6"3"-129"-16,0 6 13 0,0-6-2 16,3 8-21-16,-3 0-4 0,3 7-5 15,0 1-1-15,3 8-9 16,0-3 1-16,0 16 1 0,0-5-2 15,0 13 0-15,0-8-3 16,0 5-1-16,-3-7 1 16,0-3 1-16,0-6 3 15,0-2 1-15,0-3-10 0,-3-5-5 16,0-3-3-16,0-5 1 16,0-3 4-16,0-7 1 15,0-1 1-15,0-10 0 16,0 2 0-16,3-10 0 15,0 3 0-15,0-6 0 16,0 5 0-16,3 1 0 16,-3 4 0-16,3 4 0 15,0 2 13-15,3 8 6 16,-4 0-7-16,4 10-4 16,0 1-5-16,3 5-3 15,-3-3-2-15,3 6 1 16,0-3-30-16,0-1-14 15,0-1-43-15,3-4-17 16,-3-2 55-16,-1-5 26 0</inkml:trace>
  <inkml:trace contextRef="#ctx0" brushRef="#br0" timeOffset="13301.324">17074 13946 308 0,'-3'-14'115'0,"3"14"-89"0,0-5 43 16,0 5 13-16,3 0-19 15,0 0-6-15,0 3-22 16,-3-3-8-16,6 10-15 16,-3-2 1-16,3 5 1 0,-3 1-3 15,3 4 1-15,-3-2-3 0,0 3 0 16,0-6 1-16,0 0 1 16,-3 0 8-16,0-2 2 15,0-3-19-15,0-6-8 16,0 1 0-1,0-6 2-15,0 1 16 0,3-9 9 16,-3 1-23-16,3-9-12 16,0 6 1-16,3-8 4 15,0 2-45-15,6-2-20 16,-4 5-32-16,4 0-9 16,0 3 60-16,0 0 29 15</inkml:trace>
  <inkml:trace contextRef="#ctx0" brushRef="#br0" timeOffset="13631.442">17274 13821 280 0,'0'0'107'0,"0"0"-83"0,-6 3 43 16,6-3 17-16,0 2-18 15,0 1-3-15,0 2-23 16,0 1-10-16,0 4-17 16,0-2 0-16,0 8 1 15,0-3-3-15,0 9 1 0,0-4-3 16,6 3 0-16,-3-2-5 15,5-1-1-15,1-2-1 16,3-3 1-16,-3-2 4 16,6-3 4-16,-3-3 0 15,3-5 1-15,-3 0-2 0,0-5 1 16,-3 0-6-16,0-3-3 16,-1 0-1-16,1 0-1 15,-3 0 0-15,0 0 0 16,0 3-5-16,0-3-1 15,-3 2-50-15,3 1-23 16,0 0-87-16,3-3-39 16,0 3 108-16,3-3 50 15</inkml:trace>
  <inkml:trace contextRef="#ctx0" brushRef="#br0" timeOffset="14699.185">18518 15816 516 0,'-9'-5'192'0,"9"5"-149"0,0 8 14 15,0-8-5-15,0 5-28 16,0 3-6-16,3 8 6 15,0-3 4-15,0 11-14 16,0-6-4-16,0 9-2 0,0-9-2 16,0 19-1-16,0-10-6 15,0 5 1-15,-3-6-13 16,2 3-5-16,1-5-39 0,0-3-17 16,0-2-121-16,0-11-53 15,0 0 126 1,-3-8 64-16</inkml:trace>
  <inkml:trace contextRef="#ctx0" brushRef="#br0" timeOffset="14942.541">18312 15898 496 0,'-12'-3'187'0,"12"3"-146"0,6-2 11 0,-6 2-6 16,9 0-15-16,-3 0-1 15,9-3-14-15,-3 1-5 16,6-4-7-16,0 1 8 0,3 0 7 0,-4-1-26 16,7 1-10-1,-3 0 7-15,6-1 6 0,-3 1-16 16,5-3-8-16,-5 6-46 16,6-4-17-1,-6 1 47-15,3-3 23 16</inkml:trace>
  <inkml:trace contextRef="#ctx0" brushRef="#br0" timeOffset="15529.067">18815 15845 448 0,'-6'5'167'0,"6"-5"-129"0,0 22 13 0,0-17-4 16,0 6-16-16,0-4-1 15,3 7-6-15,0-1-1 16,-3 11-12-16,0-6 0 0,3 9 0 16,0-6-4-16,0 0-2 15,0 3-2-15,3-3 0 16,0-2 0-16,0-6 3 16,0 0-5-1,0-8-1-15,0-2 9 0,0-6 3 16,0 1-5-16,0-12-2 15,0 4-1-15,0-9 0 16,0 3-2-16,0-5 1 16,0 3-2-16,-3-3 2 15,-1 7-2-15,4-2 2 0,-3 1-2 16,3 7-1-16,-3 0 1 16,3 8 1-16,0 0-1 15,3 8-1 1,-3-3 1-16,6 8 1 0,-3 0-1 15,6 3-1-15,-3-3 1 16,3 3-1-16,-3-2 0 16,-1-4 0-16,1-2 0 15,0-3 2 1,-3 1 1-16,0-6 1 0,0 0 0 16,0-8 2-16,-3 2-3 15,0-7 0-15,0 5-1 16,-3-10-2-16,0 5 1 15,-3-3-1-15,0-3-3 16,0 1 0-16,0-1-20 0,0 6-10 16,0 0-43-16,6-1-16 15,-3 4 48-15,6-1 23 16</inkml:trace>
  <inkml:trace contextRef="#ctx0" brushRef="#br0" timeOffset="16081.271">19345 15888 340 0,'-6'7'126'0,"6"-7"-98"16,3 8 34-16,-3-8 8 0,3 6-11 16,0 2-2-1,0 5-21-15,0 0-8 16,-3 8-16-16,0-2 6 0,0 5 2 0,0-1-4 15,0 6 1-15,0-5-6 16,0 3 1-16,0-6-7 16,0-3-1-16,0-2 7 15,0-2 2-15,0-4-2 16,0-10-1-16,0 0-4 16,0-10-1-16,0 2-3 0,0-14-2 15,0 4 1-15,0-11 1 16,0 5-1-16,0-10-1 15,0 4 1-15,3-7 1 16,0 3 1-16,3 0 1 16,0 5 0-16,0-1 2 15,0 4-1-15,3 10 2 16,-3 0-4-16,3 6 0 16,0 2-1-1,2 13-2-15,1-2 1 0,3 13-1 16,-3-3 0-16,3 8 0 15,-3-3 0-15,3 9 0 16,-3-6 0-16,0 3 0 16,-3 0 0-16,-4 7 0 15,1-7 0-15,0 5 0 16,-3-5-31-16,0 3-12 0,0-4-27 16,0-1-8-16,0-7-131 15,-3-4-57 1,0 0 137-16</inkml:trace>
  <inkml:trace contextRef="#ctx0" brushRef="#br0" timeOffset="16312.654">19417 16057 400 0,'-21'-3'151'0,"21"3"-118"0,-9 3 33 16,9-3 8-16,0 0-22 0,0 0-6 15,0 0-15-15,0 0-7 16,3 2-14-16,0-2 2 16,3 0 4-16,0 0-10 0,3 0-4 15,-4 0-3-15,7-2-1 16,0 2-108-16,6-3-50 16,-3 1 80-16,0 2 40 15</inkml:trace>
  <inkml:trace contextRef="#ctx0" brushRef="#br0" timeOffset="55368.92">12657 7260 212 0,'3'-5'82'0,"-3"5"-64"0,3-6 40 15,-3 6 12-15,3-2-23 16,0-4-6-16,0 4 8 16,-3-1 5-16,3-2-28 15,-3-1 8-15,0-1 1 0,-3-1 0 16,0 2 4-16,-3-2-10 16,0 6-3-16,0-1-9 0,-6 3 0 15,-8 0-8-15,-1 5-1 16,-3 3-2-16,0 3-1 15,0 2-3-15,9 0 1 16,1-2-2 0,-1 7 2-16,3-4-4 15,0 4 0-15,3-2 1 16,3 0 0-16,0-3 0 0,6 0 0 16,0-2 4-16,3-3 2 15,0 0-7-15,6-3-4 16,-3 0 0-16,6-2 3 15,-3 0 1-15,3 2 1 16,0-2-3-16,5 2 2 16,-5 0 1-16,3 3 0 0,-3 0 0 15,0 3 0-15,-3-3 6 16,-3 5 4-16,0-3-5 16,-3 4-3-16,0-4-6 15,-3 3-2-15,0 1 0 16,-6-1 2-16,3-2 10 15,-3-1 9-15,0-2-6 16,-3 0 0 0,3-3-3-16,-6-2-1 0,3 0-3 15,-3-3 1-15,3 0 0 16,-3-3 1-16,1 3-5 16,-1-3 1-16,3 1-2 15,0-1 0-15,3 0-3 16,0-2-1-16,0 2-39 0,0 1-18 15,0-1-115-15,0 6-51 16,0-1 109-16,-9 9 56 16</inkml:trace>
  <inkml:trace contextRef="#ctx0" brushRef="#br0" timeOffset="61257.944">13074 7561 296 0,'-6'14'110'0,"6"-14"-86"0,-3 10 20 0,3-7 5 16,0 2-1-16,0 0 4 16,0 1-15-16,0-1-5 15,0 0-19-15,0-2 3 0,0-3 2 16,0 0 1-16,0-3 3 15,0 1-3-15,3-6-2 16,0 0-3-16,0-11 1 16,-3 6-4-16,0-11-1 15,0 3-4-15,0-11 1 0,0 6-2 16,0-14 0-16,0 8-1 16,3-5 2-16,-3 6-1 15,3-1 2-15,0 5-4 16,0 1 0-16,0 8-1 15,0 2 1-15,0 2-4 16,3 9 0-16,0 0-1 16,3 13-2-16,-3-3 0 15,6 19 3-15,-1-6 0 16,4 17 1-16,0-9 13 16,3 3 6-16,-3-5-12 15,0 0-3-15,-3-3-1 16,0-2 0-16,0-3-1 15,-1-3 1-15,-2-3 0 0,0-2 1 16,3-2 2-16,-3-6 1 16,-3 0-1-16,0-8-1 15,0 0-3-15,0-8-2 16,0 3 1-16,-3-11 1 16,0 3-3-16,0-6 0 15,-3 3 1-15,0 1 2 16,0 1-8-16,0 4-1 15,0-1-12-15,0 6-5 16,0 3-51-16,0 2-24 16,0 0 52-16,0 8 26 15</inkml:trace>
  <inkml:trace contextRef="#ctx0" brushRef="#br0" timeOffset="61693.229">13497 7408 340 0,'-9'-5'129'0,"9"5"-100"0,-3 0 31 16,3 0 7-16,0 0-21 15,0 0-4-15,0 0-15 0,0 0-5 16,0 8-13-16,0-3-1 0,3 3-1 15,0 0-3-15,0 2-3 16,0 1 2-16,3 0 0 16,0-4-1-16,-1 1-2 15,1-2 1 1,3-4 1-16,-3 1 1 16,3-3 1-16,-3 0 0 0,0-5 2 15,0-1-3-15,0-2-2 16,-3 1 2-16,-3-4 2 15,0 3 0-15,-3-3 0 16,0 1-1-16,-6-1 2 16,3 3-3-16,-3 3-2 0,0 0-3 15,0 2-1-15,3 0-31 16,-2 3-13 0,2 0-124-16,3 3-52 0,3 0 112 15,6-6 57-15</inkml:trace>
  <inkml:trace contextRef="#ctx0" brushRef="#br0" timeOffset="62364.945">13687 7397 352 0,'3'11'132'0,"-3"-11"-103"0,0 8 16 0,0-8 2 16,3 5-13-16,0 1-2 16,0 1-10-16,0 1-3 15,0 3-11-15,0 0-3 0,-3-1 1 16,0-2 8-16,0 0 5 16,0-3 2-16,0 1-1 15,0-4-4-15,0-4-2 16,0-1-6-16,3-5 0 15,0 0-5-15,3-5 0 16,-3 2 3-16,3-5 3 16,0 3 0-16,0-3 0 15,0 3-1-15,0 2 0 16,0 4-2-16,-1 1-1 16,1 1-3-16,0 5 1 15,0 0-2-15,0 5 2 0,0 1-2 16,0 4-1-16,0-2 1 15,0 3-1-15,0-1-3 16,-3 1 2-16,0-3 1 16,0-3 2-16,0 0-1 15,3-2-1-15,-3 0-2 16,3-6 1-16,0 0 1 16,0-5 0-16,0 0 0 15,3-5 0-15,-3 3 0 16,3-4 0-16,-4 4 2 0,1 2 1 15,0 0-4 1,0 3 1-16,0 2-2 0,0 3-2 16,0 0 0-16,0 8 0 15,0 0 16-15,0 5 8 16,0-2-7 0,-3 2-2-16,0 0-5 0,0 0-1 15,-3 1-3-15,0-4-2 16,0 1-17-16,0-3-9 15,0 0-123-15,3 0-56 16,0 0 105-16,0-3 50 16</inkml:trace>
  <inkml:trace contextRef="#ctx0" brushRef="#br0" timeOffset="65426.859">12416 8054 360 0,'-6'-11'134'0,"6"11"-104"0,0-3 34 0,0 3 8 16,0 0-23-16,0 0-5 15,0 0-17-15,0 0-5 0,0 0-13 16,0 0 1-16,3 8 3 0,0 0-1 15,0 8 3-15,0-3-6 16,3 11-1-16,0-3 0 16,3 6 0-16,-3-1-2 15,3 1-1-15,0-6-3 16,0 3 1-16,-3-3-2 16,3-3-1-16,-3-2 7 15,0 0 3-15,2-3-10 16,-2-2-4-16,0-3 10 15,0-6 6-15,-3 1-2 16,3-8 0-16,-3 2-6 16,3-10-3-16,-3 2 2 0,3-10 0 15,-3 5-1 1,0-10 1-16,0 2-4 16,0-5 0-16,0 5 1 15,3-5 2-15,-3 5-3 16,0 3 0-16,0 3 1 0,0-1 0 15,0 3 0-15,0 3 0 16,0 2 0-16,-3 1 0 16,0 2-3-16,3 0 0 15,-3 3-31-15,3 2-13 16,0 0-42-16,0 3-16 16,0 0 55-16,3 6 26 15</inkml:trace>
  <inkml:trace contextRef="#ctx0" brushRef="#br0" timeOffset="65952.375">12744 8400 356 0,'0'8'132'0,"0"-8"-103"0,6-3 32 0,-6 3 8 0,3 0-17 15,0 0-5-15,0-5-10 16,-1 2-3-16,1-4-19 16,0 1 6-16,-3-4 3 0,0-1-6 15,0-5 0-15,0 3-16 16,-3-13-3-16,0 4 13 0,1-9 8 16,-1 4-7-16,0-5-4 15,3 3-6-15,0 0 0 16,0 5 0-16,3 3 1 15,0 3-2-15,2-1-2 16,1 3 1-16,6 3-1 16,-3 3 0-16,6 2 2 15,-3 2-3-15,6 4 0 16,-3-1 1-16,3 6 0 16,-3-1 0-16,-1 4 0 15,-2-1 0-15,-3 8 2 16,-3-2 1-16,-6 7 1 15,0-2-2-15,-6 5 1 16,3-2-2-16,-9 2-1 16,3-3 1-16,-5 4 1 0,2-4-1 15,-3-2 2-15,0-3-2 16,0-2 2-16,3-3-31 16,0-3-11-16,3 0-68 15,0 3-29-15,0-2 71 16,0 1 33-16</inkml:trace>
  <inkml:trace contextRef="#ctx0" brushRef="#br0" timeOffset="85218.077">6937 13543 352 0,'-3'0'132'0,"3"0"-103"0,3-2 7 0,-3 2-1 15,3 0-1-15,3 0 6 16</inkml:trace>
  <inkml:trace contextRef="#ctx0" brushRef="#br0" timeOffset="85336.76">6958 13543 710 0,'9'6'28'0,"0"-1"-8"15,2 0-11-15,7 3-1 16,-3 0-3-16,0 0 0 16,0 3-3-16,0-3-2 15,0-3-32-15,3 0-16 16,-1-5 21-16,4-5 14 15</inkml:trace>
  <inkml:trace contextRef="#ctx0" brushRef="#br0" timeOffset="86449.289">8854 11773 296 0,'-3'0'110'0,"3"-2"-86"0,0 2 18 16,0 0 1-16,0 0 5 16,0 0 6-16,0 0-14 15,6 0-4-15,0 2-21 16,-1 1-2-16,-2 0 0 0,6 2 8 15,0 0-9 1,-3 1-3-16,3-1-4 0,0 0 1 16,0 0-3-1,-3 1-2-15,0-1 2 0,0 0 0 16,0 1-8-16,-3-4-4 16,0-2-44-16,0 0-20 15,0-2 38-15,3-4 17 16</inkml:trace>
  <inkml:trace contextRef="#ctx0" brushRef="#br0" timeOffset="88265.476">6493 7085 232 0,'3'-2'88'0,"-3"-1"-69"0,6 6 19 0,-6-3 6 0,3 0-5 16,-3 0 1-16,3 2-9 15,0-2-2-15,3 3-16 16,0-3 3-16,0 3 2 0,3-1-4 16,0 1 2-16,0-1-3 15,3 1 0-15,0 0-1 16,0-3 2-16,2 0-5 16,1 0-1-16,0 0-2 15,0-3 1-15,0 3-4 16,0-3 0-16,0 1-1 15,-3-1-2-15,0 3 1 16,-3-2-1-16,-1 2-38 16,1 0-16-16,-3 0 27 15,0-3 13-15</inkml:trace>
  <inkml:trace contextRef="#ctx0" brushRef="#br0" timeOffset="105213.751">14479 9842 360 0,'-9'-11'134'0,"6"9"-104"0,0-1 29 0,3 3 8 15,0 0-17-15,0 0-2 16</inkml:trace>
  <inkml:trace contextRef="#ctx0" brushRef="#br0" timeOffset="105369.335">14464 9837 782 0,'0'13'19'0,"0"6"-5"15,3 7-2-15,0 6 0 16,0 2-4-16,0 3 0 16,-3 0-5-16,3-2 0 15,-3-6-1-15,0 0-2 16,3-3-6-16,0-5-4 0,0-2-49 15,0-3-22 1,0-3 42-16,3-2 19 0</inkml:trace>
  <inkml:trace contextRef="#ctx0" brushRef="#br0" timeOffset="105736.23">14446 9794 372 0,'-6'-13'140'0,"6"13"-109"0,3-5 22 15,-3 5 2-15,6 0-13 0,6 0 1 16,6 0-14-16,6 5-3 16,2 0-15-16,7 3-2 0,-3 3 1 15,0 5-2-15,-1 2 3 16,-2 4-6-16,-3 1-1 15,-3 4 0-15,-9-1 0 16,-3 3 2-16,-6 3 1 16,-6 0 1-16,-6-3 0 15,-6 0 0-15,-3-2 0 16,-6-4-2-16,0-1 1 16,1-4-4-16,-1-2 0 15,3-5-3-15,3-4-1 16,6-1-30-16,3-6-12 0,6-6-66 15,6-4-28-15,9-6 70 16,3-8 34-16</inkml:trace>
  <inkml:trace contextRef="#ctx0" brushRef="#br0" timeOffset="106142.145">14845 10009 384 0,'-9'26'145'0,"12"-15"-112"0,0 2 23 0,0-5 3 0,3-3-13 16,3 3 0-16,6-3-15 15,-3 1-7-15,2-4-13 16,1-2 1-16,0-2 4 0,0-4-2 16,-3 1 0-16,-3-3-6 15,0-2 0-15,-6-4-3 0,-3 1 2 16,-3-3-9-16,-3 0 0 15,-3 3-2-15,-3 5 2 16,0 3 16-16,0 5 8 16,-3 5-10-16,3 9-5 15,1 4-4-15,2 1 0 16,0 2-2-16,0 0 2 16,6-3-2-16,3 4-1 15,0-7 1-15,3 1 1 16,6-2-1-16,0-1-1 15,0-3-2-15,5-2 1 16,1-2-26-16,3-4-9 16,3-2-61-16,3-5-25 15,3-3 63-15,-4-8 31 16</inkml:trace>
  <inkml:trace contextRef="#ctx0" brushRef="#br0" timeOffset="106415.412">15146 9763 504 0,'-12'0'189'0,"18"8"-147"0,-9 0 13 0,3-3-4 16,3 5-21-1,-3 4-5-15,3 4-12 16,-3 6-4-16,3 5-5 0,-1 3-5 0,1 0 0 15,0-1 1-15,0-2 0 16,-3 3 0 0,3-8 2-16,0 0-41 15,-3-6-18-15,0-4-55 0,0-1-22 16,0-5 71-16,0-8 35 16</inkml:trace>
  <inkml:trace contextRef="#ctx0" brushRef="#br0" timeOffset="106623.373">15086 9927 408 0,'-12'-8'151'0,"6"5"-118"0,6 3-8 0,0 0 104 16,6 3-50-16,3-1-25 16,0 1-21-16,3 0-22 15,3-1 1-15,3 1 2 0,-1-3-5 16,1 0-3-16,0-3-6 15,0 3-2-15,0-2-65 16,0 2-28-16,3 2 48 16,-4 4 23-16</inkml:trace>
  <inkml:trace contextRef="#ctx0" brushRef="#br0" timeOffset="109956.67">16595 11281 308 0,'-6'-2'115'0,"6"2"-89"0,-3-3 30 0,3 3 9 15,0 0-13-15,0 0 0 16,0 0-15-16,0 0-5 15,0 8-18-15,0-3-4 0,0 14 0 16,0-3-4-16,3 7-1 16,-3-1-2-16,3 7 0 15,0-8-2-15,0 5 2 16,-3-4-2-16,0-1-1 16,0-5 3-16,3-3 2 0,0-3 4 15,-3-4 5-15,0-1-4 16,3-10 0-16,0 2-4 15,0-13 1-15,0 3-4 16,0-14 0-16,0 6 1 16,-3-13 0-16,0-14 0 15,0 19 0-15,0 5 0 16,0 1 2-16,0-7-1 16,3 9 0-16,-3 5-3 15,3 6 1-15,0 2 0 16,3 8 1-16,0 5-2 15,3 8-2-15,-1 6 1 16,1-3 1-16,-3-3-1 0,6 11-1 16,-3-6 1-16,3 4-1 15,0-4-3-15,0 1 2 16,-3-1 1-16,0-5 0 16,0-2 0-16,0-3 0 15,-3 0-3-15,-1-6 0 16,1 1-1-16,0-8 3 15,0-1-2-15,0-9-1 16,-3 1 20 0,0-12 9-16,0-8-12 0,-3-1-7 15,0 3-24-15,0 6-9 16,0 2 16-16,0 11 10 16,0 0-29-16,3 2-11 15,3 0-73-15,0 4-31 16,0 7 76-16,3 2 35 0</inkml:trace>
  <inkml:trace contextRef="#ctx0" brushRef="#br0" timeOffset="110352.857">16958 11321 420 0,'-15'13'156'15,"15"-13"-121"-15,-3 19 14 0,3-17-2 0,0 6-18 16,0 0-5-16,3 3-9 16,0-1-2-16,3 1-8 15,-3 0 1-15,3-1 1 0,0-2 1 16,3 0 0-16,0 0 0 16,3-5 0-16,-3-1 0 0,3-2 0 15,-3 0-2-15,2-5-1 16,-2 0-3-16,0-6 1 15,0 3 0-15,0-5 1 16,-3 0 2-16,-3-6 3 16,0 6-2-16,-6-3 1 15,-3-2-3-15,-3 2 2 16,0 5-2-16,-3 3 2 16,0 3-11-16,7 5-4 15,-1 0-32-15,0 3-13 16,0-1-59-16,3 3-26 15,0 1 70-15,9-4 36 16</inkml:trace>
  <inkml:trace contextRef="#ctx0" brushRef="#br0" timeOffset="111021.273">17172 11305 328 0,'-3'3'123'0,"3"-3"-95"0,3 5 36 15,-3-5 11-15,3 5-18 16,0-2-3-16,0 5-20 0,0-3-7 16,0 6-15 15,0-3-1-31,3 5 2 0,-3-2-3 0,0 2 2 0,0-3-5 0,0-2-2 16,0 0 2-16,0-2 0 15,-3-1 1-15,0-5 0 16,0 0-2-16,3-3 1 15,0 1-4-15,3-9 0 16,-3 0-1-16,0-7-2 16,0 5 1-16,3-6-1 15,0-2 2-15,0 5 1 16,0 0-1-16,0 6-2 16,3 2-2-16,-1 5 1 15,1 3 1-15,-3 5 0 16,0-2 0-16,3 8 0 15,-3-1 0-15,3 6 0 0,-3-3 6 16,0 3 6-16,0-3-6 16,0 1-1-16,-3-1-3 15,0-5-2-15,0 0 1 16,3-3-1-16,-3-2-11 16,3-6-5-16,-3 0 19 15,3-5 11-15,0 0-19 16,3-7-8-16,-3 4 19 15,2-5 9-15,-2 3-9 16,3 0-2-16,0-3-16 16,0 3-6-16,0 2 23 15,0 6 12-15,0 2-7 16,0 3-3-16,0 5-2 16,-6 1 1-16,0-1-1 15,0 8 0-15,0-2-3 0,3 2 1 16,-3-2-2-16,0 2-1 15,0-3 1-15,0 1 1 16,0-1-6-16,-3 1-1 16,0-3-67-16,3-3-28 15,0 1 50-15,-1-9 25 16</inkml:trace>
  <inkml:trace contextRef="#ctx0" brushRef="#br0" timeOffset="130463.854">18402 13403 436 0,'-15'-2'162'0,"6"-1"-126"0,9 6 12 15,0-1-2-15,0 3-20 16,0 3-5-16,0 3-8 16,3 5-3-16,0 2-6 15,0 9 4-15,0-1 2 0,3 6-3 16,-3-5-2-16,0 2-5 16,-3-3 0-16,6 1-9 0,-6-4-4 15,0-2-64 1,3-5-28-16,-3-2 53 15,5-6 28-15</inkml:trace>
  <inkml:trace contextRef="#ctx0" brushRef="#br0" timeOffset="130797.945">18348 13385 412 0,'-3'-19'154'0,"9"16"-120"0,3-7 23 0,0 7 5 16,0-2-17-16,0 2-2 16,3 1-15-16,-3-1-6 0,2 3-12 15,1 0 0-15,0 5 1 16,0 1-4-16,0 2-2 16,-3-1 0-16,0 4-1 15,-6 2-2-15,0 1 1 0,-6 1 0 16,0 1 1-16,-3 0-2 15,0 0-2-15,-3 0-2 16,0-3-1-16,-3 0-9 16,3-2-5-16,0-3-44 15,0-3-20-15,1-5-86 16,5-2-36-16,3-1 107 16,6 0 50-16</inkml:trace>
  <inkml:trace contextRef="#ctx0" brushRef="#br0" timeOffset="131094.152">18497 13509 348 0,'3'11'129'0,"0"-3"-100"0,3 2 24 0,-3-2 5 16,3 0-15-16,0 3 0 16,0-1-9-1,0 1-4-15,-4-3-16 0,1 0 2 0,-3-3 2 16,0 0 1-16,0-2 3 15,-3-3-3-15,3 0-2 16,-2-5-5-16,2-3 0 16,0-3-12-16,0-2-2 15,0-3-1-15,2 0 1 16,1 0 1-16,0 0 3 0,3 0 1 16,3 3 3-16,0 3-45 15,3 2-20-15,0 0-35 16,0 2-14-16,0 4 58 15,0 2 26-15</inkml:trace>
  <inkml:trace contextRef="#ctx0" brushRef="#br0" timeOffset="131444.333">18687 13575 356 0,'0'16'134'0,"3"-11"-104"0,6 1 27 15,-3-4 4-15,3-2-11 16,3 0-2-16,-3-2-12 15,6-1-5-15,-6-2-17 16,3-3-2-16,-3 0 1 0,-3-3-1 16,-1 1 3-16,-5-1-4 0,0 0 1 15,-2 1-3-15,-1-1 0 16,-6 3-1-16,0 3 0 16,0 5-7-16,0 5 0 15,-3 3-3-15,3 6-2 16,0-1 3-16,3 3 0 15,3 2 1-15,0-2 0 16,3 0 0-16,6 0 0 16,0-3 0-16,3-2 0 15,3-3 0-15,3-1 2 16,6-1-32-16,2-6-14 16,-2-3-49-16,3-5-20 15,-3-2 59-15,3-6 28 16</inkml:trace>
  <inkml:trace contextRef="#ctx0" brushRef="#br0" timeOffset="131650.777">18976 13453 380 0,'-12'3'143'0,"6"0"-112"0,0 2 41 16,6 0 8-16,-3 3-20 16,0 3-5-16,3 5-21 15,0 2-7-15,0 6-15 16,0 0-3-16,0 2 1 0,0 1-6 15,3 2-2-15,0-3-1 0,0 3-1 16,3-5-25-16,0-3-10 16,0-2-42-16,0-3-18 15,3-3 50 1,0-2 23-16</inkml:trace>
  <inkml:trace contextRef="#ctx0" brushRef="#br0" timeOffset="131935.027">18961 13488 480 0,'-6'-19'181'0,"12"11"-141"0,0-2 27 0,0 7 3 0,3-2-22 16,3 0-3-16,3-1-17 15,3 1-8-15,-1 5-11 16,1 3-4-16,0 2 1 0,-3 3-3 15,0 5 0-15,-6 3 1 16,-3 2 0-16,-9 1 0 16,-3 2 0-16,-3 0-2 15,-3 1-2 1,0-4-2-16,-3-2 1 0,3-3-37 16,0-2-16-16,1-1 24 15,2-10 16-15</inkml:trace>
  <inkml:trace contextRef="#ctx0" brushRef="#br0" timeOffset="139352.214">20253 16216 400 0,'-15'0'151'0,"15"0"-118"0,-3 0 18 15,3 0 1-15,0 0-15 16,0 0-1-16,3 10-12 15,0-7-2-15,3 10-13 16,0 0 1-16,3 6 1 0,-3-6 0 16,3 13 1-16,-3-4-4 15,3 1 0-15,-4-1-5 0,1 1 0 16,0-1-1-16,0 1-2 16,0-4-8-16,0-3-5 15,3 2-48-15,0-4-23 16,0-7-64-16,-3-7-27 15,0 6 93-15,3-12 43 16</inkml:trace>
  <inkml:trace contextRef="#ctx0" brushRef="#br0" timeOffset="139698.289">20268 16295 384 0,'-18'-29'143'0,"18"29"-112"0,-12-29 27 0,12 26 6 16,0-7-13-16,3-6 0 15,0 0-12-15,3 0-4 16,3-3-19-16,3 6 3 0,0 0 2 16,2 0-18-16,4 10-6 0,3-2 16 15,3 5 8-15,3 2-10 16,-3 4-4-16,-4 2-4 16,-2 2 0-16,-3 3 0 15,-6 1 1-15,-3-4-2 16,-6 9 1-16,0-9-2 15,-9 14-1-15,3-8 1 16,-9 5-1-16,3-5 0 16,-3 3 0-16,4-4-5 15,-4-1-1-15,-3 7-11 16,3-11-1-16,3 1-44 0,3-3-19 16,0 0-75-1,6 0-31-15,3-8 99 16,6 0 46-16</inkml:trace>
  <inkml:trace contextRef="#ctx0" brushRef="#br0" timeOffset="140087.249">20497 16393 372 0,'-3'2'140'0,"3"1"-109"0,3 2 16 16,-3-5 0-16,6 3-11 15,3 2-1-15,0 6-8 16,0-3-3-16,0 0-13 16,2 5 0-16,-2-2 0 0,0-1-2 15,-3 1 2-15,0-3-2 16,0 2 2-16,-3-2-2 15,0-2 2-15,-3-1 0 16,0-5 1-16,0-3-2 16,-3-5-1-16,0 3-3 15,0-6 1-15,0 1-4 16,0-3-2-16,3-1-5 0,0-4 0 16,3 5-29-16,3-3-13 15,0 0-49-15,3-3-22 16,6 3 62-16,3-2 28 15</inkml:trace>
  <inkml:trace contextRef="#ctx0" brushRef="#br0" timeOffset="140417.365">20735 16282 460 0,'-15'10'173'0,"12"-2"-135"0,-3 11 10 0,6-11-5 15,0 5-18-15,3 0-5 16,0 0-9-16,3 3-3 16,0-3 5-1,3 1-8-15,0-1 2 0,0-5 3 0,3 0-4 16,0-3 2-16,0-2-3 16,-4-3 2-16,1-3-2 15,0-2 2-15,-3-8-2 16,-3 5 2-16,-3-3 0 15,-3-2 3-15,0 0-12 16,-3-1-5-16,0 1-8 16,0 0-2-16,1 8-32 15,2-3-13-15,0 2-61 16,0-2-23-16,3 6 74 0,6-3 38 16</inkml:trace>
  <inkml:trace contextRef="#ctx0" brushRef="#br0" timeOffset="140647.876">20878 16282 400 0,'0'5'151'0,"3"0"-118"0,3 3 18 0,0 3-2 16,3-3-12-16,0 0 1 16,3 5-16-16,-1 0-3 15,1 6-11-15,3-6-1 0,-3 8 0 16,0-2-3-16,-3-1-1 15,3 1-1-15,-6-4-2 0,3 1-17 16,-3 0-6 0,-3-3-90-16,-3-2-38 0,0-3 77 15,0-3 38-15</inkml:trace>
  <inkml:trace contextRef="#ctx0" brushRef="#br0" timeOffset="140948.655">20899 16366 380 0,'-18'-13'143'0,"12"11"-112"0,6-9 27 15,3 8 6-15,3-2-15 16,6 0-2-16,3-3-13 16,2 0-6-16,1-3-16 0,3 9 1 0,3-1 1 15,-3 3-3-15,0 3 1 16,-4-1-5-16,-2 9-2 15,-6-1 0-15,-3 1 1 16,-6-3-5-16,0 5-1 16,-6 3-2-16,0-3-2 15,-3-2 7-15,0-1 3 16,4-2-32-16,-4 0-12 16,0-2-56-16,3-6-22 15,3-3 58-15,3-8 30 16</inkml:trace>
  <inkml:trace contextRef="#ctx0" brushRef="#br0" timeOffset="141713.172">21220 16168 452 0,'-12'3'170'0,"12"-1"-132"0,0 1 16 15,0-3-4-15,3 5-17 16,0 3-2-16,3 3-12 16,0 2-1-16,0 3-11 15,3-3 0-15,0 8 0 0,0-5-1 16,0 0 1-16,-3 0-4 16,0-3 0-16,0 0-1 15,0-2 1-15,-3-6-2 16,0 3-1-16,-3-5 3 15,0-3 0-15,-3-3-1 16,0-5 1-16,-3 3-4 0,0-8 0 16,0-9-1-16,0 4-2 15,-3-6 0-15,3-5 3 16,-3 3 13-16,3 2 9 16,-3 0-8-16,3 0-4 15,0 8-2-15,3 3 0 16,0 2-3-16,0 4-1 15,0 1-1-15,3 1 1 16,3 5-2-16,3 0 2 16,3 3-2-16,3 2 2 15,0 3-2-15,3 2-1 0,3 4 1 16,3-1-1 0,2 0 0-16,1 3 0 15,3-3 0-15,-3 0 0 16,0 1 0-16,-1-6 0 0,-2 2 0 15,-3-2 2-15,0-3-1 16,-3-2-1-16,-3 2 1 16,0-5 1-16,-6 0-1 15,2-5 2-15,-2 2 0 16,-3-7 3-16,3 2-3 16,-9-5-2-16,0-6 0 15,0 1-1-15,-3-4 0 0,-2 1 0 16,-1-3 0-16,0 9 0 15,-3-4 0-15,0 1 0 16,0-1 0-16,0 6 0 16,3 5-3-16,0-3 2 15,0 1 1-15,0 2 2 16,0-3-1-16,3 6-1 16,1 0-21-16,-1-1-11 15,3-2-123-15,0 6-52 16,0-9 105-16,0 3 54 15</inkml:trace>
  <inkml:trace contextRef="#ctx0" brushRef="#br0" timeOffset="143529.462">20399 15335 340 0,'0'0'126'0,"0"0"-98"0,0 0 30 0,0 0 5 16,0 0-13-16,0 0-3 15,0 0-15-15,3 5-5 16,-3 0-16-16,3 3 4 0,0 3 3 0,0 2-4 16,0 3 0-16,3 2-2 15,-1 1 0-15,1-3-2 16,0 5-1-16,0-3-3 15,3-2 1-15,-3-3 7 16,0 1 3-16,0-6-15 16,-3 0-5-16,0-3-5 15,-3-5 0-15,0 0 22 16,0 0 10-16,0-5-9 16,-3-3-6-16,0-3-3 15,0-5 0-15,-3 0-3 16,0-2-2-16,0-6 0 15,0 0 1-15,0-2-1 0,3 2 2 16,0 0-2 0,0 6 2-16,0 2-2 0,0 5 2 15,3 3-2-15,0 3-1 16,3 5 1 0,3 3-1-16,3 4 0 0,3 7 0 15,3 2 0 1,3-1 0-16,0 1 0 0,3 3 0 15,-3-3 0-15,2 0 0 16,-2-3 0-16,3 0 0 16,-3-2 0-16,0-1 0 15,0-2 2 1,-6-3-1-16,-1 1-1 16,-2-4 1-16,0-2 1 0,-3-2 1 15,0-4 1-15,-6-4-2 16,0-1-2-16,0-5 1 15,-3-2-1-15,-3-6 0 16,0 0 0-16,0-2 0 16,0-1 0-16,-2 1 0 15,-1 2 0-15,0 0 0 16,0 6 0-16,0 2 0 16,3 3 0-16,0-1 0 15,0 4 0-15,0 2 0 16,3 3 0-16,0-1 0 15,0 4 0-15,0-1-18 16,3 3-5-16,6 0-29 16,0 0-11-16,3 3-75 15,6-1-33-15,3 1 89 0,5 0 42 16</inkml:trace>
  <inkml:trace contextRef="#ctx0" brushRef="#br0" timeOffset="143870.768">20934 15144 472 0,'-6'-3'178'0,"6"1"-138"0,3 2 13 0,-3 0-5 15,0 0-22-15,3 0-2 0,3 2-5 16,0 4-1-16,0 2-9 16,3 2-1-16,0 6-1 0,0 3 5 15,0 4 3-15,0 4-8 16,0-1-4-16,-3-2-7 16,0 0-2-16,0-3 3 15,0-2 1-15,0-6-7 16,0-3-4-16,0 1-35 15,-1-6-14-15,-2-2-43 0,0-6-16 16,3-2 64 0,-6-6 30-16</inkml:trace>
  <inkml:trace contextRef="#ctx0" brushRef="#br0" timeOffset="144229.808">20908 15126 468 0,'-21'-14'176'0,"18"12"-137"0,-3-6 17 0,6 8 14 16,0-6-29-1,3 1-11-15,3-3-10 16,3 3-12-16,3 0-5 0,3 2-2 16,2 0 12-16,1 3 6 15,0 0-7-15,3 6-4 0,-3-1-5 16,3 3 0-16,-4 0-2 15,-2 2 2-15,-3-2-2 16,-3 3-1-16,-3-1 3 16,-3 1 2-16,-6 0 2 15,0-1 1-15,-6 1-2 16,-3-1-1-16,-3 1-3 16,1 2-2-1,-7 0-2-15,0-2 1 0,0 0-30 16,0-3-12-16,3-1-181 15,6-1-81-15,4-6 156 16,11-11 75-16</inkml:trace>
  <inkml:trace contextRef="#ctx0" brushRef="#br0" timeOffset="148660.308">5455 10556 344 0,'-18'6'129'0,"15"-1"-100"0,-3-5 22 15,6 0 5-15,0 0-15 0,0 0-1 16,9 3-10-16,3-1-4 16,3-2-14-16,5 3 1 0,1-3 1 15,3 3-3-15,0-6-1 16,3 6-2-16,-7-6 0 15,1 3-4-15,-3-3-3 16,-3 3 0-16,-3-2-1 16,-3 2-3-16,0-3 2 0,-3 3-72 15,-3-3-33-15,0-5 51 16,0-7 28-16</inkml:trace>
  <inkml:trace contextRef="#ctx0" brushRef="#br0" timeOffset="165326.677">15095 7924 184 0,'-3'-3'71'0,"3"3"-55"0,0 0 9 0,0 0-1 16,0 0 3-16,0 0 4 15,0 0-4-15,0 0-2 16,3 3-13-16,3-3 1 0,0 3 3 16,0-1-2-16,-3-2 2 15,0 0-3-15,0 0 0 16,0 0 4-16,0-2 1 16,-3 2-16-16,3-3-5 15,0 0 13-15,-3 1 7 16,0-1-3-16,0 0-3 15,-3 1-2-15,0-1-1 16,0 3-2-16,-3 0-1 16,0 0-1-16,0 3 2 0,0 2-5 15,0 0-1-15,3-2 0 16,0 2 2-16,0-2-3 16,3 2 0-16,0-5 1 15,3 5 2-15,0-2 1 16,3 0 3-16,0-3-1 15,0 0 2-15,0-3-2 16,-3 0 2-16,0 1 0 16,0-1 1-16,-3 0 2 15,0-2 4-15,-3 3-6 16,-3-4 0-16,0 6-4 16,-3-2-3-16,-3 2-55 15,-3 0-24-15,-6-3 37 16,6-8 20-16</inkml:trace>
  <inkml:trace contextRef="#ctx0" brushRef="#br0" timeOffset="167291.05">15137 7990 156 0,'-3'-3'60'0,"0"1"-47"0,0 2 13 0,3 0 0 15,0 0 5-15,0 0 4 16,0 0-4-16,-3 0-1 16,3 0-17-16,0 0 8 0,0 0 2 15,0 0 0-15,0 0 0 16,0 0 1-16,0 0 0 15,0 2-13-15,0 4-4 16,0-4-1-16,0 4 3 16,3-1 0-16,0-2 2 15,0 2-2-15,3-2 0 16,0-1-3-16,-1-2 1 16,1 0-2-16,0 0 0 0,-3-2-1 15,0 2 0-15,0-3 0 16,-3 0 0-16,-3 1-2 15,0-1-2-15,-3-2 1 16,0 2-1-16,0 0 0 16,-2 1 0-16,-1 2 0 15,3 0 2-15,0 0-1 16,0 2-1-16,3 4 1 16,3-4-1-16,0-2 0 15,3 6 0-15,0-4 2 16,3 4 1-16,0-4 3 15,0 1 1-15,0-3-1 16,0 0 1-16,-1 0-4 0,1 0 0 16,0 0-1-1,-3-3 1-15,0 1-7 0,-3 2-1 16,-3 0 2-16,-6 5 1 16</inkml:trace>
  <inkml:trace contextRef="#ctx0" brushRef="#br0" timeOffset="170220.676">15122 7966 200 0,'6'-8'74'0,"-3"6"-58"0,0 2 25 0,-3 0 8 16,3 0-10-16,0 0 0 16,-3 0-16-16,0 0-6 15,0 0-10-15,0 0-1 0,0 5 1 16,0 0 1-16,0 1 0 15,0-4 4-15,0 1 5 16,0-3-7-16,0 0-3 0,0 0 4 16,0 0 3-16,0 0 4 15,0 0 1-15,0 0-8 16,0 0-2-16,0 0-5 16,0 0-1-16,0 0-3 15,0 0-1-15,0 0-34 16,-3 2-17-16,-3 1 27 15,-6-3 12-15</inkml:trace>
  <inkml:trace contextRef="#ctx0" brushRef="#br0" timeOffset="190742.733">16922 9847 316 0,'-3'-2'121'0,"6"2"-95"0,-6 0 22 16,3 0 3-16,0 0-2 0,0 0 3 15,0 0-15-15,0 0-8 16,0 0-16-16,3 2 0 0,-3-2 1 16,0 0-1-16,0 0 0 15,3 3-5-15,-3-3 0 16,0 0-7-16,0 0-1 15,0 0-40-15,0 3-18 16,-9-3 30-16,-3 2 13 16</inkml:trace>
  <inkml:trace contextRef="#ctx0" brushRef="#br1" timeOffset="202107.42">6737 10985 312 0,'-11'3'115'0,"5"-3"-89"0,-3 8 1 0,3-6-6 15,-3 6 5-15,-3 0 6 16,-6 3 1-16,-3-1 0 15,-6 1-18-15,-2-3 2 0,-7 2 3 16,-6 1-2-16,-5-3-1 16,-4 5-3-16,0-2-1 15,-5-1-7-15,-4 1-4 16,-8-3 3-16,-1 0 1 16,1 0 2-16,0 0 0 0,5 0 0 15,-2-3 2-15,-1-3-3 16,-2-2 1-16,-1 3-1 15,4 0 1-15,2 2-2 16,7 0 1-16,-1 1 0 16,6-1 1-16,4 0-2 15,5 1 1-15,6-1-4 16,7 0 0-16,2-2-3 16,6 2-1-16,3-2-1 15,3-1-2-15,6 1-28 16,0-3-14-16,4 0-45 15,-1 0-19-15,3 0 58 16,3 0 27-16</inkml:trace>
  <inkml:trace contextRef="#ctx0" brushRef="#br1" timeOffset="202559.215">5199 11160 340 0,'0'-3'126'0,"3"0"-98"0,6-2-1 0,-3 5-6 16,-1-3 20-16,1 1 15 15,3-1-11-15,0 0-6 16,-3 1-22-16,3-1-4 0,-3 1 0 16,0 2 4-16,-3-3 2 0,-3 0 1 15,0 3 2-15,-3 0-6 16,-3 0-1-1,-3 3-5-15,0 0-1 16,-3-1-3-16,-3 3 1 0,1 1 2 16,-1-1 5-16,3 0-13 15,0 1-4-15,0-1 1 16,3 0 0-16,0 0-1 16,6 3 2-16,0 0-1 15,3 3 0-15,0 0 0 16,3-1-2-16,3 3 16 15,3 1 8-15,0 1-7 16,0-1-4-16,0-1-4 16,3 3-1-16,0-3-2 15,0 0-2-15,-1-2 1 0,1-3-1 16,0 0-33-16,0-3-13 16,-3 0 23-16</inkml:trace>
  <inkml:trace contextRef="#ctx0" brushRef="#br1" timeOffset="204945.837">15729 9498 400 0,'-9'-5'148'0,"9"2"-115"0,0 1 19 0,0 2 1 15</inkml:trace>
  <inkml:trace contextRef="#ctx0" brushRef="#br1" timeOffset="205243.044">15726 9485 753 0,'9'-3'40'16,"3"1"-21"-16,3-4-6 0,5 1-2 15,7 0 0-15,6-1 1 0,6 4-4 16,2-1 0-16,7 3-3 16,0-3 2-16,-4 1-2 15,7-1 2 1,2 1-4-16,1-1 0 15,0 3-1-15,-1 0 1 0,-5 3-2 16,-7 2 2-16,-2 0 4 16,-6 0 4-16,-3 1-13 15,-7-1-3-15,-5 0 2 16,-3 1 3-16,-3-1 1 16,0 0-1-16,-3 0-2 15,-3-2 1-15,0 0 1 16,-3-1 0-16,-3-2-5 0,0 3-1 15,0 0-74-15,0 2-32 16,-3-2 55-16,3-1 28 16</inkml:trace>
  <inkml:trace contextRef="#ctx0" brushRef="#br1" timeOffset="206174.55">16360 11390 328 0,'0'0'123'0,"0"0"-95"0,3 0 22 0,-3 0 4 16,0 0-7-16,0 0 1 0,0 0-9 16,0 0-1-1,3 2-22-15,0-2 4 0,0 0 1 16,0 0 0-16,0-2-1 15,0-4-4-15,3-1-2 0,-3-1-2 16,0-8 0-16,3-8-4 16,-3-3-3-16,-1-2-5 15,1 0-2-15,-3 0-4 16,3-3 1-16,-3-2 18 16,3-3 9-16,0-5-9 15,0-9-2-15,0-2-5 16,0-2-1-16,0 5-3 0,3 5 1 15,0 2 0-15,0 4 1 16,0 4 0-16,0 1 0 16,0 2-2-16,0 0 1 15,0 3-2-15,0 0 2 16,0 3-2-16,0 2 2 16,0 5-2-16,0-2-1 15,-3 5 1-15,3 3-1 16,-3 3 0-16,0-1 2 15,-3 3-1-15,3 0-1 16,0 0 1-16,-1 0-1 16,-2 0-7-16,0 3 0 15,-2 0-32-15,-1-1-12 16,0 1-104-16,-6-3-46 16,-6 3 101-16,0 0 52 15</inkml:trace>
  <inkml:trace contextRef="#ctx0" brushRef="#br1" timeOffset="208307.911">16994 9350 368 0,'-6'-5'140'0,"9"5"-109"0,-6-3 18 0,3 3-1 16,0 0-11-16,0 0-2 15,0 8-13-15,0 3-6 0,-3 4-9 16,3 9 2-16,0 5 1 0,0 8-3 15,-3 0 1-15,3 3-1 16,0 2 1-16,0-5 0 16,0-2 2-16,0-3 1 15,-3-6 1-15,0-2-2 16,3-6-1-16,-3-2-3 16,0-3 1-16,0-2-2 15,0-3 2-15,0-5 0 16,3-6 1-16,-3-2-4 15,3-6-1-15,0-5 5 16,0-2 5-16,0-9-9 16,0-2-2-16,0-5-4 15,0-3-2-15,0 0 0 0,3 0 3 16,0 0-2-16,0 8 1 16,3 5 0-16,0 3 0 15,0 5 0-15,0 2-2 16,0 7 16-16,3 1 6 15,0 6-6-15,0 6-2 16,2 4-6-16,1 6-3 16,0 5 0-16,3 3 1 15,0 2-1-15,0 1 2 16,3 2-2-16,0-3-1 16,-1-2 1-16,1-3-1 15,0-2 0-15,-3-3 2 0,3-3-1 16,-6-2 2-1,0-3 0-15,-3-3 3 16,0-5 1-16,0 0 1 16,-1-5 0-16,-2-9-4 15,0-2-1-15,0-7-1 16,0-6-2-16,-3-3 1 16,0-5-1-16,0 2 0 15,0 4 0-15,0 1 0 16,-3 7 0-16,0 2 0 15,0 2 0-15,0 3 0 16,0 3 0-16,0 0 0 16,0 5 0-16,-3 0-7 15,3 5-3-15,0 0-41 0,0 3-16 16,0 6-50-16,0-4-18 16,0 12 73-1</inkml:trace>
  <inkml:trace contextRef="#ctx0" brushRef="#br1" timeOffset="208864.731">17479 9773 288 0,'6'11'110'0,"0"-11"-86"0,-3 5 38 0,3-2 12 0,-6-3-6 16,6 0 0-16,0-3-14 16,0 3-6-16,-3-5-27 15,0 0 7-15,0-6 3 0,0-2-5 16,-3-3-1-16,0-3-8 16,0-2 0-1,0-3-6-15,0-5 1 16,0-5-5-16,0-3 1 0,0-5-5 15,2 4 0-15,1 4-1 16,0 0 1-16,0 5-2 16,3-1 2-16,0 7-2 15,0 1 2-15,0 4-2 16,3 2-1-16,0 3-2 0,3 5 1 16,0 3 1-16,0 2 2 15,3 3-1-15,0 5-1 16,-4 1 1-16,1 2-1 15,-3 2 0-15,-3 3 2 16,-3-2-1-16,-3 2-1 16,-3 0 1-16,0 1-1 15,-3-1 0-15,-3 0 0 16,0 0 0-16,-2-2 0 16,-1-1 0-16,0 1 0 15,0-3 0-15,0 0 0 16,3 0-14-16,-3 0-3 15,3 0-59-15,0 2-26 16,0-2 57-16</inkml:trace>
  <inkml:trace contextRef="#ctx0" brushRef="#br1" timeOffset="-214523.692">19797 11213 280 0,'-11'-11'104'0,"8"8"-81"0,-3-2 25 0,6 5 4 16,0 0-18-16,-3-3-5 15,3 1-15-15,0 2-4 16,0 0-6-16,0 0-16 0,6 2-5 0,-3 4 9 15,-3 2 4-15</inkml:trace>
  <inkml:trace contextRef="#ctx0" brushRef="#br1" timeOffset="-199855.343">19464 11281 424 0,'-9'-5'159'0,"6"5"-124"0,3 0-7 15,0 0-11-15,0 0-14 16,0 3 0-16,0 2-116 16,0 3-52-16,3 0 82 15,3-6 39-15,0-4 32 0</inkml:trace>
  <inkml:trace contextRef="#ctx0" brushRef="#br1" timeOffset="-198474.041">21589 13218 528 0,'-18'-3'198'0,"21"3"-154"0,-9-8 5 0,6 8-7 15,0 0-13-15,0 0 1 16,-3 0-22-16,3 0-9 15,0 0 0-15,0 6 1 0,0-4 5 16,0-2-11-16,0 0-5 16,0 8-61-16,0-8-25 15,-3-16 49 1</inkml:trace>
  <inkml:trace contextRef="#ctx0" brushRef="#br1" timeOffset="-188641.329">9238 16866 308 0,'8'0'115'0,"1"3"-89"0,3-6 21 16,-6 3 3-16,0 0-3 15,0 3 2-15,-6-3-10 16,3 5-4-16,-3-5-19 15,0 0 5-15,-3 0 6 0,0 0-9 16,-6 0 0-16,-3 8-8 16,-3-8-2-16,-2 6-4 15,-7-6-1-15,-3 0 1 16,-3 8 0-16,-5-3-2 16,-7-5-2-16,-3 8 1 15,-5-6-1-15,-7 1 0 16,-8-3 0-16,-7 0 0 0,1 0 0 15,-4 5 0-15,-5-5 0 16,3 0-3-16,-4 0 2 16,1 3 1-16,2 2 0 15,1 1 0 1,0-4 0-16,-4 1 0 0,1-1 0 16,3 4 0-16,2-1 0 15,10-2 0-15,-1 2 0 16,4-5 0-16,-1 0 0 15,4 0 0-15,-1 0 0 16,4 5 0-16,2-2 2 16,6 2-3-16,1-5 0 0,-1 6 1 15,4-1 0-15,-1-3 0 16,0 6 0-16,1-2-3 16,2 2 2-16,3-3 1 15,1 6 0-15,2-1 0 16,3 1 2-16,3-3-3 15,4 5-2-15,-1-3 2 16,3-2 2-16,3 3 0 16,-3-3-1-1,3 0 1-15,4-3-1 0,2 0 2 16,0-2 3-16,3 2-2 16,0-2-2-16,3 0 0 15,0-3 1-15,3 0-1 16,0 0-1-16,0 0 1 15,0 0-1-15,0 0 0 16,3 0 2-16,-3 0-3 0,1 0 0 16,-1 0 3-16,-3 0 1 15,0 0-1 1,0-3-2-16,-3 0 1 16,0-2-1-16,-3 5 2 15,0-3-1-15,-3 1 2 16,1-1-2-16,-4-2 2 15,0 5 0-15,0-3 3 16,0 1-1-16,0-1 0 16,1-2 1-16,-1 5 1 15,3-3-3-15,3 0-1 0,-3 1-1 16,3-4 1 0,0 4-2-16,-3-4 2 15,1 1-4-15,2 0-2 0,0-3-1 16,3 3 3-16,0-1-2 15,0-2 1-15,0 6 2 16,0-1 0-16,-3 0 0 16,4-2 0-16,-4 5 0 15,3 0 0-15,0 0-3 16,0 0 2-16,0 0 1 16,3 0 2-16,0 0 1 15,3 0 1-15,0 5-35 16,3-5-14-16,3 0-68 15,0 0-30-15,9 0 72 0,0 0 38 16</inkml:trace>
  <inkml:trace contextRef="#ctx0" brushRef="#br1" timeOffset="-188055.58">5981 16985 396 0,'-8'0'148'0,"2"-2"-115"0,0-1 22 15,3 3 2-15,-3 0-13 16,3 0-2-16,-3 0-19 0,0 0-9 16,-3 0-8-16,0 0 2 0,0 0 2 15,0 3-3-15,0-3 1 16,-3 2-3-16,3-2 0 16,0 6 1-16,3-4 1 15,0 1-1-15,1 0 1 16,2-3-2-16,0 5 0 15,0-2 8-15,0 2 6 16,0 0-17-16,3 1-5 16,0 1 1-16,3 1 0 15,3 3-1-15,0 2 0 16,-1 0 4-16,4 3 1 16,3 0-47-16,0 0-21 15,0-3 24-15,-3-7 14 16</inkml:trace>
  <inkml:trace contextRef="#ctx0" brushRef="#br1" timeOffset="-185098.509">20955 13313 412 0,'-15'0'154'0,"12"3"-120"0,0 0 12 0,3 2 0 16</inkml:trace>
  <inkml:trace contextRef="#ctx0" brushRef="#br1" timeOffset="-184915.994">20937 13337 748 0,'6'13'36'16,"0"6"-19"-16,0 5-2 0,3 5-2 15,0 5 0-15,0 0 2 16,0 1-4-16,0-1 1 0,0-2-7 16,0-3-1-16,-3-2 0 15,0-6 0-15,-3 0-7 16,0-5 0-16,3-3-37 16,-3-2-13-16,-3-3-48 15,0-3-19-15,0-5 64 16</inkml:trace>
  <inkml:trace contextRef="#ctx0" brushRef="#br1" timeOffset="-184513.657">20875 13361 372 0,'-12'-19'140'0,"12"14"-109"0,3-8 20 0,0 8 1 15,3-3-9-15,6 0-1 16,3 0-15-16,6 0-4 16,2-3-13-16,4 3 2 0,0 0 2 15,3 6-3-15,-1-4 1 16,-2 6-5-16,0 3 1 16,-3 2-5-16,3 3 0 15,-7 0 1-15,-2 3 0 16,-3-1 2-16,-3 1 3 15,-6 0 0-15,-3 2 2 16,-6 0-4-16,-3 0-2 16,-6 0 9-16,0 1 2 15,-3-1-5-15,1 0-2 16,-4-2-5-16,-3-1-3 16,3-2 0-16,3-2-1 0,0-4-18 15,6 1-8 1,3-3-26-16,3 0-10 0,3-3-108 15,12 1-49-15,3-1 111 16,9-2 56-16</inkml:trace>
  <inkml:trace contextRef="#ctx0" brushRef="#br1" timeOffset="-183881.349">21375 13377 432 0,'-6'10'162'0,"9"-2"-126"0,3 5 12 15,0-2-4-15,0 2-20 16,3 8-3-16,0 3-8 0,3 3-1 16,-1-1-7-16,1 1 1 0,-3-4 1 15,0 1 1-15,-3-5 0 16,0-1-2-16,-3-4-1 15,3-4-3-15,-3-2 1 16,0-3 2-16,-3-5 2 16,0-2-1-16,0-4 1 0,-3-7-4 15,0-3 0-15,0-8-1 16,0-2-2-16,-3-3 1 16,0-3 1-16,0 0 1 15,0 1 1-15,0-1 0 16,0 3 2-16,3 0 8 15,0 2 3-15,3 3-15 16,3 1-5-16,3 1-2 16,0 4 0-1,6 2 0-15,0 3 4 0,3 2 15 16,0 1 8-16,6 7-10 16,-3 3-5-16,2 5-4 15,-2 6-3-15,0-3 1 16,0 2-1-16,0 1 0 15,-3 2 2-15,0 0-1 16,-3 1-1-16,-4-4 3 0,-5 4 0 16,-6-1 3-16,-3 0 3 15,-2 0-2-15,-7 0 1 16,-6 1-5-16,-3-1 0 16,-3-3-1-16,0 1 1 15,-2 0-2-15,-1-3 2 16,3 0-7-16,3-3 1 15,6-3-54-15,4 1-24 16,8-3 41 0</inkml:trace>
  <inkml:trace contextRef="#ctx0" brushRef="#br1" timeOffset="-183041.595">20684 13528 300 0,'12'0'112'0,"-9"0"-87"0,9 0 35 15,-12 0 9-15,3 0-5 16,3 2 1-16,-6-2-10 15,0 0-4-15,0 0-28 16,-3 0 4-16,-3 3 1 0,-6-1-9 0,-6 1-3 16,-8 2-14-16,-7 1-6 15,-12-1 17-15,-5 3 10 16,-4 0-7-16,-2 0-3 16,-10 0-6-16,-2 0 0 15,-10 0-2-15,1 0 0 16,2-3-3-16,4 0 1 15,0 0-2-15,-1 1 2 16,4-1 0-16,5-2 1 16,7-1-5-16,8 1 1 15,6-3 0-15,13 3 0 16,5-3-3-16,6 0 0 16,6 0-23-16,9-3-7 15,9-2-57-15,9-3-21 16,6-3 57-16,3-5 28 0</inkml:trace>
  <inkml:trace contextRef="#ctx0" brushRef="#br1" timeOffset="-182170.154">21524 13969 328 0,'-6'-8'123'0,"9"3"-95"0,-6-3 36 16,3 6 9-16,0-4-8 15,0 1 1-15,0 0-17 16,0-1-8-16,0 4-23 16,0-1 0-16,0 0 0 0,0 3-6 0,0 0 1 15,0 8-10-15,3 3-2 16,0 7-3-16,0 6-2 16,0 5 16-16,3 6 6 15,0 2-6-15,0 3-4 16,2 4-5-16,1 1 0 15,0 6-2-15,0 4 2 16,0 1 0-16,0-1 1 16,0 1-2-16,0-6 1 15,-3-2 0-15,0 5 1 16,0-3-2-16,-3 3 1 16,0-3 0-16,0 1 1 15,0-7-2-15,0 1 1 16,0-5-2-16,0-3 2 0,0-5-2 15,-3 2 2-15,3-7-2 16,-3-1-1-16,3-2 1 16,0-3 1-16,-3-2-1 15,3-1-1-15,-3-2 1 16,3-3-1-16,-1-2-5 16,1-3-1-16,0 0-50 15,-3-3-23-15,6-2 41 16,0-3 18-16</inkml:trace>
  <inkml:trace contextRef="#ctx0" brushRef="#br2" timeOffset="-168041.708">17875 7173 504 0,'-6'0'187'0,"12"0"-146"0,-9 0 26 0,3 0 1 15,0 0-29-15,0 0-8 16,6 0-9-16,0-3-5 15,0 0-9-15,0 1 1 0,0-1 2 16,-3 0-4-16,0 3-2 16,-3 0-2-16,2 0-3 0,-2 0 1 15,0 0-1 1,0 0-3-16,0 0 2 0,0 0-28 16,0 0-13-16,-2 0-86 15,-4 3-39-15,-6 2 86 16,-6 3 41-16</inkml:trace>
  <inkml:trace contextRef="#ctx0" brushRef="#br2" timeOffset="-142485.398">17544 7249 220 0,'3'-8'85'0,"3"6"-66"0,0 2 12 0,-6 0 3 16,0 0 6-16,3 0 8 15,-3 0-15-15,0 0-7 16,-6 2-11-16,-3 4-5 16,-6-1-1-16,-8-2-1 15,-4 2-4-15,-6-5-3 16,-6 0-11-16,-8 2-4 15,-4 1 18-15,-2 0 8 16,-10-1-4-16,-2-2-4 16,-7-2-14-16,-5-1-4 15,-3 3 16-15,-7 0 9 16,1-3-4-16,-3 1-3 16,-4 2-3-16,4 2 1 0,0-2 3 15,5 0 2-15,1 0-1 16,0 3 1-16,5 0 2 15,7 2 2-15,5-2-1 16,4-1 1-16,5 1-2 16,7 0 2-16,5-3-2 15,3 2 2-15,7 1-2 16,5 0 2-16,6-1-2 16,3 1 2-16,4 0-11 15,2-1-2-15,3 3 7 16,3-2 6-16,0 0-3 15,3-1-2-15,0 1-3 0,0 0 0 16,3-1 0 0,0-2 1-16,0 3-2 15,0-3 1-15,-3 0-4 16,0 0 0-16,-3 3 1 0,-3-1 0 16,-3 4 0-16,-5-4 0 15,-4 3-3-15,-3 1 2 16,-6-1 3-16,-5 0 3 15,-7 1 2-15,-6-4 3 16,-2 1 1-16,-4 0 3 16,1-1-1-16,-1 1 2 15,1 0-4-15,-4-3-1 16,1 0-4-16,-1 0-1 0,1 0-1 16,2 2 0-16,3-2-2 15,7 0 1-15,2 0 0 16,6 0 1-16,4 0-2 15,2 0-2 1,3 0-2-16,3 3 1 16,4-3 1-16,-1 0 0 0,3 0 0 15,0 0 0-15,0 0 0 16,3 0 2-16,1 0-1 16,-1 0 2-16,3 2-2 15,0-2-1-15,0 0-2 16,3 0 1-16,3 0 3 15,0 3 1-15,3-3-4 16,0 0 1-16,3 0 2 16,0 0 1-16,0 0-1 15,-2 3-2-15,-1-1 7 0,0 1 3 16,-3-3-12-16,3 3-5 16,-3-3 3-1,3 2 1-15,0-2 3 0,0 0 0 16,3 0-5-16,0 0-1 15,3 0-39-15,0 0-15 16,9-2-115-16,6-9-49 16,6-5 116-16,17 6 56 15</inkml:trace>
  <inkml:trace contextRef="#ctx0" brushRef="#br2" timeOffset="-141406.942">17762 7662 340 0,'6'-13'126'0,"0"7"-98"0,0 4 6 15,-1 2-4-15,1 0-8 16,0 0 1-16,0 2 1 16,-3 4 0-16,0 2-13 0,0 2 4 0,-3 6 3 15,0 5-6-15,0 8-2 16,0 6-3-16,-3 2 0 16,3 0-2-1,-3 0 2-15,0 0-4 0,0 3 0 16,0 5-1-16,0 2 1 15,0 6 0-15,0 0 3 16,0 5-3-16,1-7 0 16,-1-4 3-16,0-4 1 15,3-1 1-15,0-2 0 16,0 2 0-16,0 0 0 16,3 3-4-16,-3-5-1 15,3 0 1-15,-1-3 2 0,1-3-1 16,0-2 2-16,0-6 0 15,0-2 1-15,0-3-2 16,3-2 1-16,0-1 0 16,0-2 1-16,-3 0-2 15,3 0-1-15,-3-3-1 16,0 0 0-16,0 1 0 16,0-4 2-16,0 1-3 15,-3 2 0-15,0 0-3 16,0-2-3-16,0-1-1 15,0 1 0-15,0-1 0 16,0 1 3-16,0 0 15 16,0-1 8-16,0 1-10 15,0-1-7-15,0 1-3 16,0-3 0-16,0 0-1 16,0-3-1-16,0 0-10 0,0 1-6 15,0-4-67-15,-3-2-28 16,-9-8 55-16,-3-2 28 15</inkml:trace>
  <inkml:trace contextRef="#ctx0" brushRef="#br0" timeOffset="-122569.25">13253 7993 368 0,'-3'-8'137'0,"3"8"-106"15,-3-3 28-15,3 3 8 0,0 0-17 16,0 0-2-16,0 0-21 16,6 3-8-16,0 2-12 15,2 6 2-15,1 5 3 0,0 7-2 16,3 1 0-16,-6-5-4 15,3 15-1-15,0-7-3 16,3 10-2-16,-3-8 1 16,3 5-1-16,-3-8 0 15,0 1 0-15,0-6 4 16,-1-5 2-16,1-3 6 16,0-10 3-16,0 0-8 15,0-11-4-15,0 0-5 16,0-16 1-16,-3 5 12 0,0-12 7 15,3-14-9-15,0 0-5 16,-3 5-16-16,0 13-5 16,-3 6-7-16,3-3 0 15,0-2-40-15,0 5-16 16,0 5-86-16,-1 8-36 16,1 5 106-16,0 6 50 15</inkml:trace>
  <inkml:trace contextRef="#ctx0" brushRef="#br0" timeOffset="-122222.921">13553 8226 376 0,'3'10'140'0,"-3"-10"-109"0,9 0 29 16,-9 0 4-16,6-3-19 16,0 1-3-16,3-6-16 15,0 0-7-15,0-5-10 16,0-8 0-16,0-3 4 0,-3 5-3 15,-3 3 0-15,-3 0-2 16,-3 6 2-16,-3 2 1 16,-3 5 1-16,0 6-4 15,0 8 0-15,0 4 1 16,3 4 5-16,0-6-17 16,3 11-7-16,0-3 5 15,3 0 4-15,0-2-1 0,6-3-1 16,0-3-1-16,3 0 3 15,0-2-16-15,3-3-5 16,-3 0-47-16,6-6-17 16,-4 1-79-1,1-6-33-15,-3 1 105 0,0-9 49 16</inkml:trace>
  <inkml:trace contextRef="#ctx0" brushRef="#br0" timeOffset="-121920.717">13720 8162 332 0,'3'5'123'0,"-3"-5"-95"0,6 19 11 0,-3-17 1 0,0 9-13 15,0-3-3-15,3 5-8 16,3 6-2-16,-3-6-8 16,-1-2 3-16,1 2 3 0,0-3 7 15,-3 1 5-15,3 0 8 16,-3-6 4-16,-3-3-4 15,0-2 1-15,0 0-10 16,0-7-4-16,0-1-7 16,3-8-2-16,-3 2-4 15,3-7-1-15,0-8 1 16,0 3 1-16,0-3-19 16,0 5-6-16,3 3-56 15,0 2-24-15,0 3 51 16,6 0 23-16</inkml:trace>
  <inkml:trace contextRef="#ctx0" brushRef="#br0" timeOffset="-121555.619">13922 7863 416 0,'-12'5'156'0,"9"-2"-121"0,-3 0 21 0,6 2 2 16,-3 6-19-16,3 4-2 15,-3 4-13-15,0 5-5 16,3 2-11-16,0 3-1 0,0 3 3 16,3 0-4-16,0-8-1 15,0-3-2-15,3 3-3 16,0-6 1-16,3 1 1 16,-3-1 3-16,3-7 2 15,0-3 3-15,3-8 1 0,-3 0-8 16,3-11-1-16,0-7-4 15,-6-4-2-15,-3 1 0 16,-3 5 0-16,-3 0 20 16,-3 3 11-16,-3 5-13 15,-3 6-7-15,-3 4-36 16,0 9-16-16,-3 7-202 16,-6 1-90-1,-8-1 171-15</inkml:trace>
  <inkml:trace contextRef="#ctx0" brushRef="#br2" timeOffset="-116354.161">13470 8453 160 0,'-12'3'63'0,"12"-1"-49"0,-3 1 33 0,3-3 12 16,-3 3-3-16,3-3 2 15,0 0-16-15,0 0-5 16,0 0-21-16,6 0 12 0,6 0 8 16,3 0-6-16,6 0 0 15,2-3-11-15,7 3-1 16,6 0-2-16,0 0-1 16,2 0-3-16,-2 0-2 15,0 0-2-15,-7-3 2 16,-5 3-3-16,-6-2-2 15,0 2 0-15,-6-3-1 16,-3 3-11-16,-6-3-3 16,-6 3-110-16,-6 0-46 0,-3-5 81 15,0-5 43-15</inkml:trace>
  <inkml:trace contextRef="#ctx0" brushRef="#br2" timeOffset="-115026.203">17434 9985 292 0,'-15'-13'110'0,"9"7"-86"0,-2 1 11 16,5 2-1-16,-6 1 3 15,0-1 7 1,-3 1-9-16,-6-1-1 0,-3 0-19 15,-3 1 2-15,-3 2 3 0,-2 0 2 16,-7 2 2-16,6 1-5 16,-2 0 1-16,2-1-5 15,0 1-1-15,3 2-4 16,3-2-1-16,4-3-5 16,-1 2-1-1,6 1-1-15,0-3-37 16,0 0-14-16,-3-3 25 15,0-2 12-15</inkml:trace>
  <inkml:trace contextRef="#ctx0" brushRef="#br2" timeOffset="-112586.022">17503 7487 216 0,'0'-2'82'0,"9"-1"-64"0,-3 0-4 15,-3 3 115 1,0-5-38-16,0 2-13 16,0 1-13-16,-3-3-40 15,0 2 3-15,0-2 3 0,-3-1-4 0,-3 1-1 16,0 0-6-16,-6 2-2 16,0 0-6-16,-3 3 0 15,-3 3-7-15,0 2-1 16,-6 1-2-16,1 4 1 15,-1 1 0-15,0-1 1 16,3 4-2-16,3-4-2 16,0 3 1-16,4-2-1 15,2-3-3-15,6 3 0 16,3-3 2-16,3-3 2 16,3 0 0-16,3 0 2 15,3 1 2-15,2-1 4 16,4 0-9-16,0 1-2 15,3 1 1-15,0 1 0 16,0 3 1-16,0 0 0 0,0-1 0 16,-1 3 0-16,-2 3 0 15,0 0 0-15,0 0 0 16,-3 0 0-16,-3 2-3 16,-3-2 2-16,0 0 7 15,-6-3 6-15,0 1-4 16,-3-1 0-16,0 3 0 15,-6-3 0-15,0-2-2 16,-3-1 1-16,0-2-4 16,-3-3 0-16,-3-2 3 15,1-3 1-15,-4 0-1 0,0-3-1 16,0-2-1 0,0 0 0-16,3-1-5 15,1 1 1-15,2-3 0 16,0 0 2-16,0 0-1 0,0 0-1 15,6 0 1-15,0 1-1 16,3-1-7-16,0 2 0 16,3 1-32-16,0 0-14 15,0 2-88-15,0 3-36 16,3 0 92-16,-6 0 44 16</inkml:trace>
  <inkml:trace contextRef="#ctx0" brushRef="#br2" timeOffset="-101873.843">4877 14014 364 0,'-3'6'137'0,"6"-6"-106"0,-3 0 19 16,0 0 4-16,0 0-8 16,-3 0 2-16,-3 0-15 15,-3 0-6-15,-3 0-15 16,-5 2 1-16,-4-2 3 0,-9 3 1 16,-3-3 1-16,-5 0-3 15,-7 0 1-15,-9-3-5 16,4 1-1-16,-1-4-9 15,-2 1 0-15,-1-3-6 16,0 0 1-16,1 0 0 16,2 0-1-16,4 3 21 0,2 0 11 15,6 2-13-15,7 0-5 16,5 1-6-16,6 2-3 16,3 0 1-16,6-3-1 15,0 3-5 1,3 0-1-16,3 0-30 0,3 0-14 15,3-3-47-15,0 1-21 16,6-1 63-16,3-2 28 16</inkml:trace>
  <inkml:trace contextRef="#ctx0" brushRef="#br2" timeOffset="-99224.317">5208 7617 216 0,'6'0'82'0,"-3"3"-64"0,-3-1 33 0,0-2 9 15,0 0-2-15,0 0 3 16,-3 0-10-16,0 0-4 0,-6 0-26 16,-3 0 5-16,-3-2 2 0,-3 2 0 15,-9-3 1-15,-6 3-8 16,-2 0-2-16,-4 0-5 16,-3 0-1-16,-2 3-3 15,-4-1 1-15,-5-2-2 16,-7 0 2-16,-5 0-4 15,-7 0 1-15,7 0-3 16,-1 3 2-16,4-3-4 16,-4-3 0-16,1 1-1 15,2-1-2-15,1 0 7 16,5 1 5-16,4 2-6 16,5 0-3-16,3 0 0 15,7 0 0-15,2 0-15 0,6 0-6 16,0 0 9-16,10 0 4 15,-1 0 4-15,6-3 1 16,0 0 0-16,3 3 0 16,3-2-16-16,0 2-6 15,3 0-223 1</inkml:trace>
  <inkml:trace contextRef="#ctx0" brushRef="#br2" timeOffset="-96655.856">16372 7958 376 0,'-3'3'143'0,"3"-3"-112"0,0 0 14 15,0-3 0-15,0 3-6 0,0 0 4 16,3 6-20 0,3-1-6-16,-3 3-10 0,3 2 6 0,3 1 4 15,-1 5-1-15,1 5 1 16,3 3-3-16,-3-3-1 16,0-2-3-16,3 10-1 15,-3-6-3-15,3 7 1 16,0-9-2-16,0 3 2 15,0-6-2-15,0 1 0 16,-1-4-1-16,1-1 2 16,-3-4-8-16,0-4 0 15,-3-1 13-15,3-5 7 16,-3 0-4-16,0-11-3 16,0 3-4-16,0-10-2 15,-3 2-3-15,3-8 1 0,-3-10-2 16,3-3 2-16,-3 5-2 15,0 3 2-15,0 2-2 16,0 4-1-16,0 1 1 16,0 7-1-16,-3 1 0 15,0 4 2 1,0 2-6-16,3 0 1 0,-3 0-12 16,0 3-3-16,3 2-92 15,3 0-31 1,-1 3-19-16,1 6 86 15,3 2 41-15</inkml:trace>
  <inkml:trace contextRef="#ctx0" brushRef="#br2" timeOffset="-96099.391">16788 8347 264 0,'3'11'99'0,"0"-9"-77"0,0 6 48 0,-3-8 18 16,0 0-11-16,3 3-3 15,0-3-19-15,-3 0-10 16,3 0-25-16,0 0 7 0,0-3 4 16,0 1-10-16,0-6-4 15,0 3 3-15,-3-9 1 16,0 4-6-16,0-14-4 15,0 5-4-15,0-10 0 16,-3-13-2-16,3 0 0 16,0 7-3-16,0 3 1 0,3 1-2 15,0 4 2-15,3 1 0 16,3 5 1-16,0 2-5 16,3 1 1-16,0 2 0 15,3 5 2-15,0 1-3 16,2 4-2-16,-2 4 2 15,3 2 0-15,-3 5 1 16,3 3 0-16,-6 0 0 16,0 2 0-16,-6 4 0 0,0-1 0 15,-9 3 0-15,0 0 2 16,-3-1-1 0,-3-1-1-16,-3-1 1 0,0 0 1 15,0-2-1 1,-3-3-1-16,0 0 1 15,3-3-1-15,0-2-5 0,1-3-1 16,-1 0-41-16,3 0-19 16,0 5-151-16,-3 3-66 15,0 0 144-15,0-3 71 16</inkml:trace>
  <inkml:trace contextRef="#ctx0" brushRef="#br2" timeOffset="-92107.354">4699 15189 356 0,'-9'0'132'0,"3"0"-103"0,-9-3 21 0,9 3 3 16,-3-2 0-16,-6 2 2 16,-3-3-10-16,-6 0-5 15,-5 1-22-15,-4 2 2 0,-3 0 3 0,-2 0-3 16,-10 0-2-16,-3 2-15 16,-5-2-4-16,-1 3 15 15,1 2 8-15,-1-2-11 16,10 2-4-16,2-2-2 15,6 0-1-15,3-3-2 16,10 0-2-16,2 0-2 16,6 0 1-16,3 0-28 15,3 0-10-15</inkml:trace>
  <inkml:trace contextRef="#ctx0" brushRef="#br2" timeOffset="-90770.685">17080 8464 388 0,'-3'-8'145'0,"3"2"-112"0,-3 4 38 16,3 2 10-16,0-3-17 16,0 0-5-16,0 3-25 15,0 0-10-15,3 3-15 16,3 2 3-16,0 1 1 0,3 2-2 15,0 2 1-15,0 3-5 16,3 3 1-16,3 3-3 0,-1 2 2 16,1 0-6-1,0 0-3-15,0 1 3 0,0-1 1 16,3-3-3 0,-6-2 1-16,0-5-2 0,-3-1-2 15,0-2-30-15,-4-3-13 16,1 1-40-16,-6-6-17 15,6-3 55-15,-3-5 25 16</inkml:trace>
  <inkml:trace contextRef="#ctx0" brushRef="#br2" timeOffset="-90455.526">17274 8395 468 0,'-6'-3'176'0,"9"3"-137"0,-3 0 22 16,0 0 2-16,0 3-25 15,-3 2-6-15,0 3-15 16,-3 0-4-16,-3 5-7 16,-3 3 7-16,-6 5 6 0,0 3-6 15,0 5-2-15,0 3-4 16,1 0-2-16,2-3-3 15,0 0-2-15,3-5 1 16,0-3-1-16,0-3-3 16,3-2 0-16,3-5-27 0,3-1-12 15,0-2-43-15,3-2-18 16,9-9 54-16,3-2 28 16</inkml:trace>
  <inkml:trace contextRef="#ctx0" brushRef="#br2" timeOffset="-89869.423">17387 8551 192 0,'3'-11'71'0,"-3"6"-55"0,0 0 33 16,0 2 13-16,0 0-3 15,0-2 0-15,-3 0-3 16,0-3 3-16,0 0-33 16,3 0 10-16,0 0 4 0,6 0-4 15,-3 0 2-15,3-2-2 16,0-1-1-16,2 1-14 15,1 2-7-15,0 0 10 16,3 2 7-16,0 1-12 16,0 5-3-16,3 0-12 15,-3 8-3-15,-3 0 1 16,0 3 1-16,0 2-1 0,-3 3 1 16,-3 0-2-16,-3 2-1 15,-3 1 1-15,0-1 1 16,-3 1-1-16,3-1-1 15,0-2 1-15,0-3 1 16,3-2-1-16,0-3 2 16,0 0-2-16,3 0-1 15,3-6 1-15,0 1-1 16,3-3 0-16,-1-3 0 16,1 1 0-16,0-4 0 15,0 4 0-15,3-1 0 16,-3 0 0-16,0 1 0 15,0-1 0-15,0 3 0 16,-3 0-42-16,0 3-17 16,-3 2 28-16,0 0 15 0</inkml:trace>
  <inkml:trace contextRef="#ctx0" brushRef="#br2" timeOffset="-80034.39">15279 7932 232 0,'0'-11'88'0,"0"9"-69"0,3-6 33 0,-3 5 8 16,0 0-19-16,0-2-8 15,-3 0-18-15,0 0-5 16,-2 2-6-16,-4 0 8 0,0 3 5 16,-3 0-7-16,-3 3-1 0,0 5-3 15,-3 0 1 1,0 5-2-16,0-2 0 0,-2 2-3 16,2 0-2-16,3 0 3 15,0 0 0-15,3 3 1 16,3 0 2-16,3 0 1 15,6 3 1-15,3-1 0 16,3 1 0-16,3 2 2 16,0 0 1-16,3-2-1 15,3-4-1-15,3 4 1 16,-1-9 1-16,1-2-1 16,3-2 1-16,0-6-6 15,0-3-1-15,0-2 2 16,-1-6 1-16,-2-2-1 15,0-3-1-15,-3 3 3 16,-6-6 3-16,-3 3-4 0,-6 1 1 16,-6 1-5-1,-6 1 0-15,-3 3-1 16,-3-4 1-16,-5 6-2 0,-1 0-1 16,-3 3-4-16,-3 0 0 15,0 5-82-15,1 5-34 16,2 8 60-16,6 3 30 15</inkml:trace>
  <inkml:trace contextRef="#ctx0" brushRef="#br2" timeOffset="-70757.155">19437 9728 344 0,'6'6'129'0,"-3"-6"-100"0,0 2 33 0,-3-2 10 15,0 0-14-15,0 6-1 16,0-6-20-16,0 0-5 16,0 0-19-16,0 0 1 0,0 0 0 15,3 2-5-15,-3-2-1 16,0 5-9-16,0-5-1 15,-6 6-134-15,-3-1-61 16,0-21 100-16</inkml:trace>
  <inkml:trace contextRef="#ctx0" brushRef="#br2" timeOffset="-67890.772">19434 9816 188 0,'3'-3'71'0,"3"3"-55"0,-3 0 31 16,-3 0 11-16,6 0-9 15,0 0-4-15,0 0-8 16,0 0-1-16,0 0-20 16,0 0 2-16,0 0 2 0,0 0 2 15,-3-3 2-15,-3 3-2 16,0 0-2-16,0 0-4 15,3 0-2-15,-3 0-2 16,0 0 0-16,-3 0-4 0,0 0-3 16,0 3 0-16,0-3-1 15,0 3-2-15,0-3 1 16,0 2 0-16,0-2 1 16,0 3-2-16,0-3 1 15,0 3-2-15,0-3 2 16,0 0 2-16,3 0 2 15,0 0-1-15,0-3 1 16,-3 3-2-16,3-3 0 16,-3 1-3-16,0-1 1 15,0 0-2-15,-3-2 2 16,0 5-2-16,-3-3-1 0,0 3-2 16,1 0 1-16,-1 3 1 15,3 0 0 1,0 2 0-1,3 0 0-15,0 1 2 0,3-1-3 16,0-3 0-16,0 4 1 16,0-6 2-16,0 0-1 15,0 0 2-15,0-3 0 16,0 0 1-16,0 1-5 16,0 2 1-16,3-3-2 15,-3 1 0-15,0 2-31 16,0 0-15-16,0 0-102 15,-3 5-42-15,3-3 94 0</inkml:trace>
  <inkml:trace contextRef="#ctx0" brushRef="#br2" timeOffset="-55772.793">19547 11213 184 0,'-3'-6'68'0,"3"4"-52"0,-2-1 30 0,2 0 10 16,0 1-2-16,-3-1 3 16,0 0-23-16,0 1-11 0,3-1-13 15,0 3 2-15,0 0 3 0,0 0-34 16,0 0-13-16,0 5 13 15,0 1 9-15</inkml:trace>
  <inkml:trace contextRef="#ctx0" brushRef="#br2" timeOffset="-47546.706">18574 13935 176 0,'0'-3'68'16,"-3"3"-52"-16,3-2 23 0,0 2 8 0,0 0 0 15,0-3 2-15,3 0-12 16,-3 1-3-16,3-1-19 16,0 0 4-16,3 1 2 0,0-1 4 15,0 1 2-15,3-1-1 16,0 0-1-16,3 3-8 15,3 0 0-15,3 0-8 16,-1 0-3-16,4 0-1 16,3 3 1-16,0 0-5 15,0-1-1-15,-4 1 0 16,4-3 2-16,-6 0-1 16,-3 0-1-16,-3 0-32 15,-3 2-14-15,-30 4 21 16</inkml:trace>
  <inkml:trace contextRef="#ctx0" brushRef="#br2" timeOffset="-44214.596">19461 11268 400 0,'-18'3'148'0,"12"2"-115"0</inkml:trace>
  <inkml:trace contextRef="#ctx0" brushRef="#br2" timeOffset="-29743.155">21262 13139 280 0,'-3'-3'104'0,"0"0"-81"15,6 1 20-15,-3 2 3 0,3-3-4 16,-3 0 1-16,3-2-8 16,-3 0-2-16,0-3-18 15,0-3 9-15,0-2 5 0,0 0 2 16,0-6 4-16,-3 1-8 15,0-3-2-15,0-1-8 16,-3-1-2-16,0-4-3 16,0-5 2-16,-3-5-5 15,0-2-1-15,-3-4-2 16,3-4 1-16,0 2 0 16,0 0 1-16,1 2-4 15,-1 1-1-15,-3-3 1 16,3-2 2-16,0-4-1 0,0 1 0 15,3 2-3-15,0 1 1 16,0 4-2-16,0 6 2 16,0 3-2-16,3 5-1 15,0 2 1-15,0 6 1 16,3 3-3 0,0-1 0-16,-3 6 1 15,3 0 0-15,-3 2 0 16,3 1-3-16,-3 2 2 15,0 0-21-15,0 2-10 16,-3 1-64-16,-3 2-25 16,-8 1 61-16,-4-3 30 15</inkml:trace>
  <inkml:trace contextRef="#ctx0" brushRef="#br2" timeOffset="-20480.102">5949 12930 332 0,'-12'-3'126'0,"12"3"-98"0,0-3 23 16,0 3 5-16,0 0-12 15,6 0-2-15,0 0-12 16,3 0-4-16,3 0-15 16,5 0 4-16,4-2 3 0,6 2-2 15,6-3 1-15,2-2-3 16,10-1-1-16,9-2-3 15,8 1 1-15,4-1-4 16,2 0-2-16,4 0 0 16,5-3-1-16,9 1 0 0,4-1 0 15,-4 0-2 1,6 3 1-16,3 1-2 16,4-1-1-16,-7 2-2 0,-6 1 1 15,-5 0 1-15,-1-1 0 16,0 1 0-16,-5 2 2 15,-7 1 1-15,-5-1 1 16,-7 1-2-16,1-4-2 16,-10 4 5-16,-2-1 1 15,-3 0-2-15,-4 3-1 16,-2-2-3-16,-3 2-1 16,-3-3-1-16,-4 3 0 15,-2-3 2-15,-6 3 0 16,-3-2 0-16,0 2 0 15,-6-3 2-15,-3 3 1 16,0 0-32-16,-9 3-13 16,-6-1-78-16,-6 4-33 15,-6-4 78-15,-3-2 38 0</inkml:trace>
  <inkml:trace contextRef="#ctx0" brushRef="#br2" timeOffset="-17459.75">17649 11773 172 0,'-3'-5'66'0,"3"5"-52"0,3-3 28 0,0 3 7 15,3-2 4-15,-1-1 6 16,4 1-9-16,0-1-3 16,3-2-26-16,3 2 7 0,0 0 5 0,0 3-6 15,0 0-3-15,0 0-10 16,0 0-1-16,2 3-2 16,1-3 1-16,3 3-2 15,3-1-1-15,6-2 1 16,-1-2 1-16,7-1-1 15,9-5-1-15,14 0-3 16,1 0-1 0,5 3-1-16,-2-3 0 0,5-3 0 15,7 1 0-15,8 2-2 16,0 0 1-16,-5 0 0 16,2-3 1-16,6 1 0 15,1-1 0-15,-1 6 0 16,-3 0 0-16,-5-1 0 0,-4-2 0 15,-2 3-5-15,2 0 1 16,-6 2 0-16,-2 3 0 16,-4 0 2-16,-2 0 1 15,-9-2-4-15,-1 2 1 16,1-3 2-16,-4 0 1 16,1 1 1-16,3 2 0 15,-4 0 0-15,-2 0 2 16,-1 2-3-16,-2-2 0 15,0 0-1-15,-6 0-2 16,-4 0 1-16,1 0-1 16,-3 0-3-16,-3 3 2 15,-4 0-70-15,-5 2-31 16,-6 3 51-16,-3-3 25 16</inkml:trace>
  <inkml:trace contextRef="#ctx0" brushRef="#br2" timeOffset="-3692.976">19217 12268 356 0,'-3'-8'132'0,"6"6"-103"0,-3-1 16 0,0 3 0 0</inkml:trace>
  <inkml:trace contextRef="#ctx0" brushRef="#br2" timeOffset="-3073.628">19223 12258 651 0,'6'2'27'16,"0"4"-14"-16,0-1-7 0,0 0-2 0,0 3 0 16,3 0 2-16,0 0-1 15,0 2 0 1,0-2-1-16,-1-2 0 0,1-1 0 16,0-5 0-16,-3 0 0 15,0-3 2-15,-3-2 1 16,-3-3 1-16,0 3-4 15,-3-3-1-15,-3 3-1 16,-3-1 1-16,0 4-4 16,-3 2-2-16,1 5 2 15,2-2 2-15,0 5-2 16,0 2 0-16,3 3 1 16,3 1 0-16,3 1 0 15,0-1 0-15,3-1 0 16,3-2 2-16,3 2-1 0,3-5 2 15,0 0 0-15,-1-3 1 16,1 0 0-16,0-7 2 16,-3 2 1-16,0-11 3 15,-3-8-1 1,-3-2-2 0,-6 3-5-16,0-1-1 15,-6 6 0-15,-3 0-1 16,0 5 0-16,0 0 2 15,-2 8-3-15,2 3-2 0,0 7 2 16,0 1 0 0,3 5-2-16,0-1 2 15,3 4 1-15,3-3 0 16,3 0 0-16,3-3 0 0,3 0 0 16,0-2 2-16,3-3-1 15,0-3 2-15,0 0-2 16,3-5 2-16,-3 0-2 15,2-5 2-15,1-3-2 16,-3 0 2-16,-3 5-4 16,-3-4 0-16,-3 1-23 15,-6 1-10-15,-6 2-138 16,-5-2-64-16,-4-6 121 0,0 1 60 16</inkml:trace>
  <inkml:trace contextRef="#ctx0" brushRef="#br3" timeOffset="8211.825">19437 7461 260 0,'-6'-5'96'0,"3"2"-75"0,0 3 41 15,3 0 14-15,0 0-15 16,0 3-3-16,-3-3-16 15,3 0-4-15,0 0-21 16,0 2-1-16,0-2-2 0,0 6-5 16,0-6-1-16,0 7-4 15,0-4-1-15,0 2 1 0,0 1 0 16,0-1-2-16,0 0 1 16,3 1-2-16,-3-6-1 15,6 2 3-15,0-2 0 16,0 0 1-16,-3-5 2 15,0 0 3-15,-3-3 9 16,-3 0-3 0,-3 2-4-16,0 1-1 15,0 3-4-15,-3 2-1 16,1 2-1-16,2 1 0 16,0-1-5-16,3 4-1 15,6 2-50-15,3-6-22 16,8-2 34-16,7-10 21 0</inkml:trace>
  <inkml:trace contextRef="#ctx0" brushRef="#br3" timeOffset="14065.318">20702 9339 372 0,'0'-8'140'0,"-3"6"-109"0,0-1 27 16,3 3 5-16,0 0-10 15,0 0-1-15,0 0-12 16,0 0-2-16,0 0-22 15,0 0-3-15,0 0 1 0,0 5-4 16,3 1 2-16,0 4-5 16,-3 4 1-16,0 4-10 15,3 3 0-15,-3 6-2 16,0 2 2-16,0 3-1 16,3-1 1-16,-3-2 13 0,3 0 5 15,-3-5-8-15,3 0-2 16,-3-5-2-16,0-1 2 15,3-5 1 1,-3-2-3-16,0-3-3 16,0-3 6-16,0-5 3 15,0 0-3-15,0-5 1 16,-3-6-5-16,0-5-2 16,0-5 0-16,0-5 1 15,0-3-1-15,0 0-1 16,0-6 1-16,3 6 1 15,-3 0-1-15,3 5 2 16,0 3-2-16,0 0-1 16,0 8 1-16,0-3-1 15,3 8 0-15,0 0 0 16,0 3 0-16,0-1-3 16,3 6 2-16,0-2 1 15,6 7 2 1,0 6-1-16,0-1-1 15,3 6 1-15,3 5-1 16,2 3 0-16,1 0 0 16,0 2 0-16,0 1 0 15,3-3 0-15,-3 2 0 16,2-5 0-16,-2 0 0 16,0-5 0-16,-3 0 0 15,0-5 0-15,-3-1 0 16,-3-2 0-16,-4-3 0 0,4 1 0 15,-3-4-3-15,-3-2 2 16,0-2 1-16,0-4 2 16,-3-2-1-16,-3-5-1 15,0-3 1-15,0-7-1 16,0-7 0-16,-3-1 0 16,0 2 0-16,0-3 0 15,0 3 0-15,0 5 0 16,-3-2 0-16,0 4 0 15,0 1 0-15,3 5 0 16,0 0 0-16,0 3 0 0,1 0 0 16,-1 2 0-1,3 3 0 1,0 3-33-16,3 3-15 16,2-1-45-16,1 8-18 0,3 6 59 15,3 2 27-15</inkml:trace>
  <inkml:trace contextRef="#ctx0" brushRef="#br3" timeOffset="14681.67">21265 9612 372 0,'0'10'140'0,"3"-2"-109"0,3-2 31 0,-3-1 6 15,0-2-13-15,3 2-2 16,0-2-11-16,-6-3-1 16,6 2-23-16,-6-2-6 0,3 3-1 15,-3-3 13 1,0 0 9-16,0-3-11 0,0-2-2 16,0-6-10-16,-3-2-4 15,0-5-3-15,0-6-3 16,0-5 1-16,-3-3-1 15,0-2 0-15,0 2 0 16,3-3 0-16,0 1 0 16,3 0 0-16,0-1 0 0,3 3 0 15,3 3 0-15,0 3 0 16,3 2 0-16,3 0-3 16,5 3 2-16,4 3 1 15,3 4 2-15,3 6-1 16,0 6-1-16,-1 2 1 15,1 5-1-15,-3 3-3 16,0 5 2-16,-3 0 1 16,-4 3 2-16,-2 0-1 15,-6 0-1-15,-3 3 1 16,-6-4-1-16,-3 1 0 16,-3 0 0-16,-6-3 0 15,-2-2 0-15,-4-3 0 16,-3 3 0-16,-3-6 0 15,0 3 0-15,0-3 0 0,1 0 0 16,2-2 0-16,0 0 0 16,6-3-3-16,3 0 2 15,3 2-48-15,3 1-21 16,6 2-128-16,0 6-57 16,3-1 135-16,-3-10 66 15</inkml:trace>
  <inkml:trace contextRef="#ctx0" brushRef="#br3" timeOffset="18059.411">15741 10503 228 0,'0'0'85'0,"3"3"-66"0,0-6 23 0,0 3 8 16,0-2 3-16,0-1 2 16,3 1-18-16,0-1-8 15,2 0-17-15,1-2 1 0,3 0 3 16,0-1-2-16,3-4 0 0,6 2-2 16,3 0 0-16,3 0-2 15,2-3 1-15,4 1 0 16,0-1 1-16,5 1-4 15,1-4-3-15,9-1 0 16,11-4 1-16,10 3-1 16,2 3 0-16,1 2-3 15,8-5 1-15,12 3-2 16,3 0-1-16,4 5 3 16,-4-5 2-16,9 2-2 15,3 1 0-15,0 4-1 16,-5-7-2-16,2 5 3 15,3-2 0-15,-3 4-1 16,-9-4 1-16,-2 4-2 16,2-1-1-16,6 1 1 0,-3-2-1 15,-8 3 0-15,-7 0 2 16,6-1 1-16,3-2 1 16,1 3 2-16,-10-3 1 15,-3 3-1-15,25-6-1 16,2 3-3-16,-9-2 1 15,-9-1 0-15,-8 3 1 16,-4-2 0-16,3-1 0 16,4 1 2-16,-7-1 1 15,-6 0-1-15,-2 4-1 0,-13-1-3 16,1 0 1 0,0 0 0-16,-1 0 1 15,-2 2-2-15,-1 1 1 16,-2 0-2-16,-6 2 2 15,-4 1-4-15,-2-1 0 0,-3 0 5 16,-4-2 2-16,-2 0-2 16,0-1-3-16,3 1 0 15,-1 0 1-15,1-3-1 16,3 3 2-16,-3-1-2 16,-1 4-1-16,-5-1 1 15,0 0-1-15,-3 1-3 16,-3-1 2-16,-4 3 1 15,-2 0 0-15,-3-3 8 16,-3 1 5-16,-3-1-6 0,0 3-4 16,-3-2-2-16,-3 2 1 15,-3 0-14-15,0 2-5 16,-3 6-44-16,-6 3-18 16,-3 2 41-1,0-5 19-15</inkml:trace>
  <inkml:trace contextRef="#ctx0" brushRef="#br2" timeOffset="34740.136">20714 11361 332 0,'-3'2'123'0,"0"6"-95"0,3 3 14 0,0-1 1 16,0 1-13-16,0 2 0 15,0 3-6-15,3 3-3 16,0-1-11-16,0 1 2 0,-3-3 4 16,0-3 14-1,3 0-5-15,-3-5 0 16,0-3-1-16,0-5 0 16,0-2-5-16,0-4 1 0,-3-4-7 15,3-4 0-15,-3-4-6 16,3-6 1-16,-3-5-10 15,3-3 0-15,-3-5 13 16,3 0 7 0,0 3-4-16,0 5-3 0,0 5-4 15,0 3-2-15,0 5-3 16,0 3 1-16,3 5-2 16,0 2-1-16,0 6 1 15,3 6-1-15,0 4 0 16,3 9 0-16,0 5 0 15,0 5 0-15,3 0 0 0,0 3 0 16,3-3 0-16,-1 2 0 16,1-7 0-16,0-3 0 15,-3-5 0-15,0 0 0 16,0-5 2-16,0-3 1 16,-3 0-1-16,0-11 5 15,0-2 3 1,0-6-5-16,-4-2-3 15,1-8-1-15,0-3 1 16,-3-5-1-16,-3-6-1 16,0 1-2-16,0 2 1 15,-3 3 1-15,0 5 2 16,0 3-1-16,0 5-1 16,0 3-6-16,0 2-4 15,3 6-34-15,3 3-14 0,0 2-27 16,6 2-10-16,0 6-105 15,3 0-48 1,0 5 130-16</inkml:trace>
  <inkml:trace contextRef="#ctx0" brushRef="#br2" timeOffset="35114.976">21140 11353 312 0,'3'5'115'0,"-9"-5"-89"0,9 3 45 16,-3-3 16-16,0 0-19 15,3 2-4-15,-3-2-26 16,0 6-11-16,0 2-16 0,-3 7-1 0,0-1 1 16,3 4-2-16,0-2 0 15,0 3-3-15,3-1 1 16,0-2-4-16,3-3 0 16,3 0 1-16,0-5 2 15,-3 0 1-15,2-5 3 16,1-3-5-16,0-3-1 15,0-2 9-15,-3-3 3 16,0-5-3-16,-3 0-3 16,-3-3-3-16,0 0 0 15,-3-3-4-15,-3 3 0 16,0 3-1-16,0 0 1 16,-3 2-4-16,0 1 0 15,1 5-21-15,2 2-10 16,3 6-17-16,0-1-7 15,3-2-43-15,3 5-16 16,3 3 60-16,2-5 29 0</inkml:trace>
  <inkml:trace contextRef="#ctx0" brushRef="#br2" timeOffset="35792.166">21247 11406 392 0,'0'-3'145'0,"3"0"-112"0,3 1 25 16,-3 2 4-16,3 0-17 15,0 0-3-15,0 0-13 16,0 5-6-16,0 0-13 16,0 6 2-16,0-1 2 0,-1 4-3 0,1 2-1 15,-3-1-4-15,0 1-1 16,0-2-1-16,0-1 0 16,0-3-2-16,-3-2 1 15,0-2 0 1,0-1 1-16,0-5-7 15,0 0-2-15,3-5 19 0,0-3 12 16,0-3-12-16,0-2-5 16,3-3-4-16,0 0-1 15,0 0-2-15,3 0 1 16,0 0-2-16,0 3 2 16,0 3-2-16,0 2 2 15,0 2-2-15,3 6 2 0,-1 3-2 16,1 5-1-16,-3 3 1 15,3-1-1-15,0 3 0 16,0 1 0-16,0-1 0 16,-3 0 2-16,-3-2-1 15,0-1-1-15,-3-2 1 16,0 0 1-16,0-3 1 16,-3-5 1-16,0 0 0 15,0 0 0 1,0-5-2-16,0-3-2 0,3-2 1 15,0-4-1-15,0-4 0 16,3-1 0-16,-1-4 0 16,4-1 0-16,0-3-3 15,0 9 2-15,3-1 1 16,-3 6 0-16,0 2 0 0,0 6 2 16,0 5-3-16,0 8 0 15,0 3 1-15,0 7 0 16,-3 1 0-16,0 4 0 15,0 1 0-15,-1 0 2 16,1-3-1-16,-3 0-1 16,-3-2-2-16,0-1-1 15,0 1-49-15,0 0-20 16,3-1 36-16,3-2 18 16</inkml:trace>
  <inkml:trace contextRef="#ctx0" brushRef="#br3" timeOffset="40791.576">21214 10210 160 0,'-3'-3'60'0,"0"-2"-47"0,3 2 35 0,0 1 13 16,0-4 4-16,0 1 4 16,0 0-5-16,0-1-3 15,-3-2-33-15,3 1 12 0,0-4 29 16,-3 0-15 0,0 1-10-16,0 2-5 15,0 3-19-15,3 2-4 16,-3 0 1-16,3 3 1 0,0 6-9 15,0 4-3-15,0 6-4 16,3 3 1-16,0 4-2 16,0 4 2-16,0 5-2 15,3 7 2-15,0 6-2 16,-3 3 2-16,3-1-2 16,-3 4-1-16,0-9 1 15,0 0-1-15,-3-2 2 16,3 2 1-16,-3 1-1 15,0-1-2-15,0 0 1 16,0-2 1-16,-3-3-3 16,3-2 0-16,-3-6 1 15,3 0 2-15,0-3 1 0,0-5 3 16,-3-2-3-16,3-3-2 16,0-3 0-16,0-2 1 15,0-1-1-15,0-2 2 16,0-3-2-16,0 1-1 15,0-4 1-15,0 4 1 16,0-6-6-16,0 0-1 16,-1482 0-34-16,2964 0-11 15,-1482 0-90-15,9 0-38 16,3-8 92 0</inkml:trace>
  <inkml:trace contextRef="#ctx0" brushRef="#br3" timeOffset="44363.08">7526 10705 260 0,'6'-6'99'0,"-6"4"-77"0,0-1 40 16,0 3 12-16</inkml:trace>
  <inkml:trace contextRef="#ctx0" brushRef="#br3" timeOffset="45373.377">7526 10691 599 0,'-9'-2'52'0,"0"-1"-29"16,-3 0-6-16,-2 1-1 0,-4-1 1 15,-3 0-1-15,-6 1-4 16,-6-1 0-16,-2 3-5 15,-4 0 1-15,0 3-1 0,1-1 3 16,-1 4-5-16,-3-4-1 16,3 1-2-16,-2-3 1 15,-4 3-2-15,-8-3 2 16,2 5-2-16,-3 0 2 16,4 3-2-16,2 0 2 15,4-3 0-15,-4 1 3 16,0-1-3-16,1-2 0 15,-4-1 1-15,0 4 0 16,1-1 0-16,2 0 0 16,4 3 0-16,2 0 0 0,3 0 0 15,1 0 2 1,-4 0-3-16,3 0 0 16,-2 2-1-16,-4 1-2 0,-3 2 3 15,4 3 0-15,-1-3-1 16,3 3-2-16,4 0 3 15,2 0 0-15,0-3-1 16,3 3-2-16,-2-3 3 16,-1 0 0-16,-3-2-1 15,-2 0 1-15,-1-3 0 16,0 0 3-16,4-3-3 16,-1 3 0-16,6-3-1 15,3 0 1-15,4 1-4 0,2-1-2 16,0-5-1-1,3 3 3-15,3-6 0 0,3 6 1 16,4-3-3 0,-1 0 2-16,3 0 1 15,0 0 0-15,0-3 0 0,3 3 0 16,0 0 0-16,3 0 2 16,-3 0-1-16,3 3 2 15,0-3-7-15,0 2-1 16,0 1-18-16,0-1-5 15,3-2-13-15,0 0-4 16,0 0-4-16,0 0-2 16,6-2-3-16,3-1 1 0,0-2 0 15,3-3 3-15,0 0 15 16,0 0 8-16,0-2 16 16,-1-1 9-16,-2 0 15 15,0 1 9-15,0-1 13 16,-3 3 8-16,0 3 5 15,-3 0 3 1,-3-1-5-16,0 1-2 0,3 2-11 16,-3-2-5-16,0 5-8 15,-3 0-2-15,0 5-8 16,-3-5-4-16,0 6-1 16,-3-1-1-16,3 6 0 15,-6-3 2-15,1-1-1 16,2 1 2-16,-3 3-2 15,3-3 0-15,3 0-1 0,0 0 2 16,3 0-3-16,0-3-2 16,3 0 2-16,3 3 2 15,0-2 2-15,3-1 1 16,3 0-2-16,0 0 1 16,0-2-4-16,3 2 0 15,-1 1-1-15,4-1-2 16,0 0-2-16,0 3-1 15,3 3-82-15,-3 2-35 16,0 6 58-16,-3 2 31 16</inkml:trace>
  <inkml:trace contextRef="#ctx0" brushRef="#br0" timeOffset="55322.363">22158 7022 340 0,'-3'-3'126'0,"0"0"-98"0,0 3 28 0,3 0 4 0,0 0-15 16,0 0-3-16,-3-2-13 15,3 2-6-15,-3-3-13 16,0 3 2-16,0-3 2 0,0 1-3 16,-3-1 1-16,0 1-3 15,-6-1 0-15,0-2-3 16,-6 2 1-16,-6 3-2 15,-2-3 0-15,-7 3-3 16,-6 0-2-16,-8 0 3 16,-1 0 2-16,0 0-2 15,-2-2 0-15,-4 2-1 16,-5 0 1-16,-4 0 0 16,-2 0 1-16,-1 0 0 15,4 2 0-15,-1 1-2 0,-2 0 1 16,-1 2-2-16,-5 0 2 15,2 0-2-15,7 1-1 16,5-1 1-16,4 3-1 16,2-3 0-16,1 1 2 15,2-1-1-15,0-2-1 16,1-1 1-16,-1 1-1 16,3-3 0-16,4 2 2 15,2-2-1-15,3 6-1 16,7-6 3-16,-1 2 0 15,3 1-4-15,3 0 1 16,3-3 0-16,-2 2 0 16,2-2 0-16,0 3 0 15,3 0 0-15,0-1 2 16,0 1 1-16,1 0 1 0,-1-1 2 16,3-2 3-16,0 3-9 15,0 0-4-15,0-3-1 16,3 2 1-16,0 1-1 15,0-1 4-15,3-2-2 16,1 3 1-16,-1 0 2 16,3 2 0-16,0 0 0 15,0 3 0-15,0 3 0 16,3 2 0-16,0 6 0 0,0 7 2 16,0 6-1-16,3 7 2 15,0 1-4-15,0 2 0 16,0-2 1-1,0 0 0-15,0 0 0 16,3 7 0-16,-3 6 0 0,3 5 0 16,-3 1 0-1,0 1 0-15,0-7-3 0,0-2 2 16,0-4 1-16,-3 6 2 16,3 5-3-16,0 3 0 15,-3-5 1-15,3 2 0 16,0-10 0-16,0-4 2 15,0-1-1-15,0-3-1 0,0-3-2 16,0 0 1 0,0 0 1-16,0 2 2 0,0-2 8 15,3 0 5-15,-3-2-18 16,3-1-9-16,-3-5 2 16,0-2 5-16,0-3 4 15,0-1 1-15,0-4 0 16,3-1 0-16,-3-2 0 15,3 0 0-15,-3-3 0 16,0 1 0-16,0-1 0 16,0 0 0-16,0-2-3 15,0-1 2-15,0 1 1 16,0 2 0-16,0-2 0 16,3-1 2-16,0 1-1 15,3-1-1-15,0-2 16 16,3 0 6-16,0-2-10 0,-1-1-5 15,4 0-4-15,0 0-3 16,0 1 1-16,0-1-1 16,3-2 2-16,0 2 1 15,3-2-4-15,0-1 1 16,-1 1 0-16,4-3 2 16,3 0-1-16,0-3 2 15,3 1-2-15,2-4-1 16,7 1 3-16,9 0 2 15,-4-1-2-15,7 4-2 16,-3-1 2-16,8 0 2 16,-5-2-2-16,0 0-2 15,2 0 0-15,4-1 1 0,-1 1-1 16,4 2 2-16,-4 1-2 16,1-1 2-1,-6 0-2-15,-4 1 2 0,1-3-2 16,3 2-1-16,-4-2 1 15,7-1 1-15,2 1-1 16,-2 2-1-16,0 1 1 16,-1 2 1-16,-5-3-1 15,-1-2-1-15,1-1-2 16,0 4 1-16,-4-3 1 16,1 2 2-16,-3 0-1 15,-1 3-1-15,-2 0 1 0,-3 0-1 16,-3 0 0-16,-1 0 0 15,-2 0 0-15,-3 3 0 16,-3-3 0 0,0 0 0-16,-3 0 0 15,-1 0 0-15,1-3 0 0,-3 3 0 16,0-2 0-16,-3 2 0 16,-3-3 0-16,0 3 0 15,0-3 0-15,0 1 0 16,-3-1 0-16,0-2 0 15,-1-3 0-15,-2-3 0 16,0-5 0-16,0 0 0 16,-3-7 0-16,0-9 0 0,0-10 0 15,0-9 0-15,0-2 0 16,0 3 0-16,0 0 0 16,0 0 0-16,0-9 0 15,-3-7 0-15,3-3 0 16,-3 6 0-16,0-1 0 15,0 6 0-15,-2 0 0 16,-1 0 0-16,-3-6 0 16,3-2 0-16,-3 3 0 15,0 4 0-15,0 1-3 16,0 11 2-16,0-1 1 16,-3 0 2-16,0 1-1 15,3 2-1-15,0 0 1 16,0 2-1-16,1 6 0 0,2 3 0 15,0 2 0-15,0 6 0 16,0 2 0-16,3 6 0 16,0-1 0-16,3 6 0 15,-3-3 0-15,3 5 0 16,-3 1-14-16,3 4-3 16,0-1-79-16,-6 7-36 15,-12-3 67-15,-9 3 35 16</inkml:trace>
  <inkml:trace contextRef="#ctx0" brushRef="#br0" timeOffset="64495.6">20741 7292 404 0,'-3'-3'151'0,"3"0"-118"0,0 1 31 16,3-1 7-16,-3 0-17 0,0-2-2 15,-3 0-16-15,0-3-7 16,0-3-17-16,-6 3-5 0,3 3-3 16,-6 0 6-16,0 2 6 15,-3 0-8-15,-2 3-4 16,-4 3-3-16,0 2 1 15,0 3-3-15,3 3 0 16,0 2-15-16,4-2-4 16,2-1 10-16,3 4 7 15,3-1 1-15,3 0 1 16,0-2 1-16,6-1 0 16,3 1 0-16,6-3 2 15,2 0 12-15,4 0 6 16,0-1-10-16,3 1-6 15,-3-2-5-15,3 2 0 0,-3 0-12 16,-1 2-5-16,-2 1 10 16,0 2 4-16,-3 0 16 15,0 0 7-15,-3 1-9 16,0 2-6-16,-6-3 0 16,0 0 1-16,-3 0 0 15,-3 0 0-15,-3 1 1 16,0-1 1-16,-3 0 1 15,-3-2 0-15,-3-3-2 16,0 0 1-16,-3-6-4 16,1-2 0-16,-4-2-3 15,0-4-1-15,-3-2 1 0,3 3 2 16,-2-3-1 0,2 0-1-16,0 0 1 15,3 0-1-15,3 0 0 0,3 0 0 16,0 3-31-16,3 0-12 15,3 0-73-15,3 2-32 16,3 0 72-16,0 1 35 16</inkml:trace>
  <inkml:trace contextRef="#ctx0" brushRef="#br0" timeOffset="67063.331">20449 8490 228 0,'3'-8'85'0,"3"3"-66"0,0 2 8 16,-3 3-2-16,3-2 7 15,0-1 7-15,-3 0 5 16,0 1 5-16,0-4-26 16,0 1-11-16,-3 2-6 0,0-2 7 15,0 0 3-15,0 0 4 16,0 2 0-16,0 0-5 16,0 1 1-16,0-1-7 0,0 0-1 15,0 3-2-15,0 0 1 16,0 0-4-16,0 0-2 15,3 6 0-15,0-1-1 16,-3 3 0-16,0 0 2 16,0 2-1-16,3 4 2 15,-3 1 0-15,0 7 1 16,0 4 0-16,0 6 2 16,3 5 1-16,-3 0 1 15,0 3-2-15,0-6 1 16,0 3-2-16,0-5 0 15,-3 0-1-15,0-3 2 16,-3 2-1-16,0 4 0 16,0 2-3-16,-3 2 1 15,3 4 0-15,0-3 3 16,0 2-1-16,0-8 0 16,0-2-1-16,0-3 0 15,3-2 2-15,0-4 1 0,0-1-1 16,0-4 1-16,3 1-2 15,0-4 2-15,0 1-2 16,0-2 2-16,0-4-4 16,0 1 0-16,0-3-1 15,0 0 1-15,-2 0-7 16,-4-3 1-16,-9 3-70 16,-6 0-28-16,-6-3 51 0,-6 0 27 15</inkml:trace>
  <inkml:trace contextRef="#ctx0" brushRef="#br0" timeOffset="70830.778">20300 7075 208 0,'0'2'77'0,"3"4"-60"0,-3-4 37 16,0-2 12-16,0 0-11 15,0 0-5-15,0 0 2 16,0 0 2-16,0 0-29 16,0 0 1-16,0-2-1 0,0-1-5 15,0-2-1-15,-3 2-7 16,0-5-2-16,-2 0-4 16,-1-5 1-16,-3 5-2 15,-3-8 0-15,-6 0-3 16,0-5 1-16,-3 0-2 15,-6-3-1-15,-8 0 1 16,-10-2-1-16,-6 2 0 16,1 0 0-16,-7 3 0 0,1-3 0 15,-10 3 0-15,-8 3 0 16,-4 2 0-16,-2 0 0 16,-3 3 0-16,-4-6 0 15,-5 6 0-15,-3-6 0 16,3 6 0-16,-4-5 0 15,-5 2-3-15,-3-3 2 16,0 3-1-16,3-2 0 16,-9-1 2-1,-3 1 0-15,5 2 0 0,4-5 0 16,-6-1-3-16,-3 4 2 16,9 5 1-16,3-3 0 15,-1 0 0-15,-2-3 0 16,0 9 0-16,3-1 0 15,6-2 0-15,-27-5 0 0,6 7 0 16,8 0 2-16,10 6-3 16,6-5 0-16,3 2 1 15,-4 0 2-15,4 5-1 16,3-2 2-16,8 5-2 16,4-6 2-16,-3 1-2 15,-4 0-1-15,-2 5 1 16,8 0 1-16,1 0-1 15,6-3 2-15,-4 1-2 16,-5-1-1-16,5 3 1 16,4 0 1-16,2 5-1 0,4-5 2 15,2 0-2 1,-2 0 2-16,-1 0-2 16,-5 0-1-16,2 8 3 15,7-3 0-15,5 3-1 0,1-2-2 16,8-1 1-16,0-2 1 15,-2 2-1-15,-4 0-1 16,1 3 1-16,-4 3-1 16,4-1 0-16,5 3 2 15,3 6-1-15,1-6 2 16,2 3-4-16,0 0 0 16,-3 0 1-16,-2 0 0 15,11-3 0-15,-18 8 0 0,7-2 0 16,-4-1 2-16,10 1-1 15,2-1-1-15,6-2 1 16,0 0 1-16,4-3 1 16,2 0 1-16,0-2-2 15,0 0 1 1,0-3-2-16,0 2-1 0,1 1 3 16,-1-3 0-16,0 0-4 15,0-1 1-15,0 1 2 16,4 0 1-16,-1 0-1 15,3 3-2-15,0-1 1 16,3 1 1 0,-3 0-1-16,3 2 2 0,1 0-2 15,2 0-1-15,-3 1 3 16,3 1 0-16,3-1-1 0,0-1-2 16,0-3 3-16,0 1 0 15,3 0-1-15,0-3 1 16,0-1 0-16,0 1 1 15,0 0-2-15,0 0-2 16,3 0 3-16,0 0 0 16,-3 0-1-1,1 0-2-15,2-3 1 0,-3 6 7 16,0 0 3 0,0-4-10-16,0 1-5 15,3 0 4-15,0-2 1 16,0-4-2-16,0 4 1 15,0-1 0-15,0 0 0 0,0-2-3 16,0 2 2-16,0-2 1 16,3-1 0-16,-3 1 0 15,3-3 0-15,0 0 0 16,0 0 0-16,0 0 0 16,0 0 2-16,3 8-43 15,-3-8-17-15,3-5 29 16</inkml:trace>
  <inkml:trace contextRef="#ctx0" brushRef="#br0" timeOffset="79768.551">20184 7765 180 0,'9'0'68'0,"-9"0"-52"0,3 0 34 0,-3 0 15 16,3 0-7-16,0 0 1 15,3 0-7-15,-3 0-2 16,3 0-28-16,0-2 5 0,-3-1 3 16,3 3-3-16,-6-3 1 15,0 3-9-15,0-2-1 16,0-1-7-16,-3 0-1 0,-3 1-2 16,3-1 2-16,0 0-1 15,-6-2 2-15,-3-3-4 16,-6 0-2-16,1-5 0 15,-7 2-1-15,-6 1-2 16,-3-1 1-16,-2 3-2 16,-4 0 2-16,0 3-2 15,-3-3-1-15,-2 0 3 16,-4-2 0-16,-2 2-1 16,-7 0-2-16,1 0 1 15,-1 2 1-15,-3 1-1 16,4 0-1-16,-1-3 1 0,-2 0-1 15,-4 0 0 1,-2 3 0-16,2 0 0 0,4 2 0 16,2 0 0-16,4 1 0 15,-1-4 0-15,1 1 2 16,-1 2-1-16,0 3-1 16,-2 0-2-16,5 0 1 15,4 3 1-15,5 0 0 16,0 2 0-16,1-2 0 15,2-1 0-15,0 1 0 16,-2 0-3-16,-1-1 2 16,3 3 1-16,1 1 2 15,2-1-1-15,3 0 2 16,3 1-4-16,4-1 0 0,-1 0 1 16,6 0 2-16,0 1-1 15,3-1 2-15,3 0-2 16,0 1 2-16,4-1 0 15,-1 0 3-15,-3 1-3 16,6-1 0-16,-3-3 1 16,3 4 0-16,0-4-2 15,0 1-2-15,0 0 1 16,0-1-1-16,0 1 0 16,3 0 0-16,0-1 0 15,3 1 0-15,0 0 0 16,1-1 0-16,-1 1-3 15,0 0 2-15,3 2-26 16,0 0-9-16,-3 0-59 16,0 3-24-16,-6 0 62 0,-6 0 29 15</inkml:trace>
  <inkml:trace contextRef="#ctx0" brushRef="#br0" timeOffset="89874.438">22158 8681 392 0,'0'-8'145'0,"3"8"-112"0,3-3 12 0,-6 3 0 16,6 0-13-16,2 0-1 16,4 0-11-16,0 3-5 15,3 2-8-15,3 6-3 0,3 2 2 16,3 3-1-16,-1 2 2 16,4 9-4-16,-3-1 0 15,3 6-1-15,0 2-2 16,-1 9 3-16,1 4 0 15,0 11-1-15,0 3-2 16,0 3 1-16,-1-6 1 16,-2 11-1-16,0 10 2 0,0 6-2 15,-3-6 2-15,-3 0-2 16,-1-2-1-16,1 11 1 16,0-4-1-16,-6 1 0 15,3-11 0 1,0 0 2-16,-3-3 1 0,-3 6-1 15,2 0-2-15,-2 0 1 16,-6-9 1-16,3 4-1 16,-6-3-1-16,6 5 1 15,-6 2 1-15,0 1-1 16,0-5-1-16,0-1 1 16,-6-2-1-16,6-16 0 0,-6 29 2 15,0-6-1-15,-2-4-1 16,-1-6 1-16,-3 0 1 15,0-2-1-15,0 2 2 16,-3 0 0-16,3-8 1 16,-3-2-2-16,3-3 1 15,0-6-2-15,0 1-1 16,1-6 3-16,-1-2 0 16,0 0 1-1,0 2 2-15,0 0-3 0,3 1 0 16,-3-4 1-16,3-2 0 15,-3 0-2-15,3 0-2 16,0 0 3-16,1-2 0 16,-4-3-1-16,0-1-2 15,-3 1 1-15,3 0 1 0,-3 0-1 16,-3 2-1-16,3 0 1 16,0 1-1-16,-5-1 0 15,5-2 0-15,-3-3-3 16,0 0 2-16,-3 3 1 15,3-6 2-15,0-2-3 16,1 0 0-16,-1-3 1 16,0 0 2-16,0 0-3 15,0 1 0-15,3 1 1 16,0-1 0-16,3-1 0 16,4-5 0-16,-1-3-3 15,0 3 0-15,0-3 2 16,0 0 0-16,0-2 1 15,0-1 0-15,3 1 0 16,-3 0 2-16,3-4-1 0,0 1-1 16,3-2 1-16,-3 2-1 15,3-3 0-15,-3 0 2 16,3 0-1-16,-3 1-1 16,3-1 1-16,0 0-1 15,0 1-3-15,0-1 0 16,1-2-9-16,-1-1-5 15,0 1-62-15,3-3-27 16,0 0 54-16,0-8 26 16</inkml:trace>
  <inkml:trace contextRef="#ctx0" brushRef="#br0" timeOffset="92916.349">21500 7601 344 0,'6'-3'129'0,"-6"3"-100"0,0 0 35 0,0 0 10 15</inkml:trace>
  <inkml:trace contextRef="#ctx0" brushRef="#br0" timeOffset="93469.869">21506 7593 749 0,'0'-5'73'0,"0"0"-38"15,-3-3-11-15,0 2-4 0,-3 1-11 16,-3 0-5-16,-6 0 11 16,-3 2 4-16,-3 0-9 15,-2 3-3-15,-4 6-3 16,0-1 0-16,3 3 0 16,0 2 0-16,4 4-2 15,2-1-2-15,3 0-2 16,3 3 1-16,0 0 1 15,6 0 2-15,0 0-3 16,6 2 0-16,0 3 1 16,6-2 2-16,3-3-3 15,3-1 0-15,3 1 1 0,3 0 0 16,0-3 0-16,2 3 2 16,1-2-1-16,0-1-1 15,0 0 1 1,-3 3-1-16,0 0 0 15,-4 0 2-15,1-3-3 0,-3 0 0 16,-3 0 1-16,-3 1 2 16,-6-4 1-16,0 3 1 15,-3-2 0-15,-6 0 2 16,-3-4 1-16,-3 1 1 16,-2-2-4-16,-4-4-3 15,0 1 0-15,0-3-1 16,-3-3-3-16,3 1 2 0,1-1 1 15,2 0 2-15,0-2-1 16,3 0-1-16,0 0 1 16,3-1-1-16,0 1 0 15,0 0 0-15,1-1 0 16,2 1 0-16,-3 0-3 16,3-1-24-1,3 1-12 1,0 0-49-16,3 0-20 0,-3 2 56 15,3-2 29-15</inkml:trace>
  <inkml:trace contextRef="#ctx0" brushRef="#br0" timeOffset="102165.046">3746 8823 140 0,'-6'-2'52'0,"3"2"-41"0,-3-5 44 0,3 5 16 0,0-3-2 16,-3 0-1-16,1 1-10 15,-1-1-3-15,0 0-31 16,3 1 4-16,0-1 2 0,3 0-5 16,0 1 0-16,6 2-5 15,0-3-3-15,5 3-5 16,4-3-2-16,6 6 0 16,0-6 1-16,3 6-1 15,3-6 1-15,8 3-4 16,7-2 1-16,9-1-1 0,5 0 3 15,7 1-3 1,-1-3 1-16,4-3-3 16,8-3 2-16,6 0-2 0,1 1 0 15,-4-1-1-15,-5 1 2 16,2-1-3-16,-6 1-2 16,-2 2-3-16,-7 0 1 15,-5 0 1-15,-6 2 2 16,-7 1-1-16,-5 2 2 15,-9 1-2-15,-3-1-1 16,-7 1-2-16,-2-1-1 16,-3 3-31-16,-12 0-90 15,-6 0-9-15,-12 0 67 16,-5 0 35-16</inkml:trace>
  <inkml:trace contextRef="#ctx0" brushRef="#br0" timeOffset="102931.004">3955 8691 308 0,'0'-5'115'0,"0"2"-89"0,0-2 14 0,0 5 3 16,0-3-11-16,0 1-1 15,0-1-11-15,0 0-5 16,0 1-8-16,0-1-1 0,0 0 4 0,0 1 3 16,0 2 4-16,-3 0-5 15,0-3 1-15,0 3-4 16,0 0 2-16,0 0-2 15,0 0 0-15,-3 3-3 16,0 2 1-16,-3 3-4 16,0-3-2-16,0 9 2 15,-6-4 0-15,0 3 1 16,-3 1 0-16,4 1-2 16,-4-4-2-16,3 5 3 15,0-6 2-15,3 4-2 16,0-4 0-16,3 4-1 15,0-7 1-15,3 4-2 16,0-3 2-16,3 0 0 16,0-3 3-16,3 3-1 15,0-3 0-15,3 3-1 0,0-5 2 16,3 2-1-16,0-2 2 16,3 2 0-16,0-2 1 15,0 2 0-15,3-2 0 16,0-1-4-16,3 4-1 15,0-4 1-15,-1 1 0 16,-2 0-2-16,6-1-2 16,-6 1 1-16,0 0 1 15,0-1-6-15,0 1-1 0,-3 0-62 16,0 2-25 0,-6 3 46-16,6 0 25 0</inkml:trace>
  <inkml:trace contextRef="#ctx0" brushRef="#br0" timeOffset="103815.75">3737 8054 304 0,'0'-11'115'0,"3"8"-89"0,0-2 27 15,-3 5 9-15,0-3-9 16,0 1 1-16,0-1-19 16,0 3-9-16,0 0-15 15,0 0-1-15,0 0 3 0,-3 0-5 0,-3 0 0 16,0 3-6-16,-6-1-2 16,1 4 0-16,-7-1 2 15,0 0-1-15,0 1 2 16,0 1-4-16,0 1 0 15,3 0 1-15,-2 0 2 16,5 0-1-16,3 0-1 16,3 0 1-16,0 0 1 15,6 3 1-15,3-1 1 16,3 1-2-16,3-1 1 16,6 4 0-16,2 1 3 0,1-1-3 15,3-4 0 1,3 4 1-16,-3-4 0 0,3 3-2 15,-7-2-2 1,1-1 1-16,-3-2-1 16,0 0 0-16,-3-2 2 0,0 2-6 15,-3-6-1-15,-9-2-40 16,6 0-15-16,0 0-56 16,-3-8-23-1,3-2 73-15</inkml:trace>
  <inkml:trace contextRef="#ctx0" brushRef="#br0" timeOffset="104348.579">3571 8207 244 0,'0'-3'93'0,"0"1"-72"0,3-4 27 0,0 4 9 16,0-1-8-16,3-2 1 16,2 0-8-16,1-3-2 15,3 2-22-15,3 4 1 0,6-1-1 16,0 0 1-16,3 1 1 16,5 2-7-16,1 0-3 15,3 0-1-15,6 0-1 0,8 0 0 16,7-3 0-16,8 3 0 15,4 0 0-15,-1 0-2 16,4-5 1-16,8 0-4 16,6-1 0-16,1 4 1 15,-4-1 0-15,-2-5-2 16,8 0-2-16,0 0 3 16,-3 3 2-16,-5 0 0 15,-7-1 2-15,-8-2 0 16,-4 0 1-16,-2 0-4 15,-7 3-1-15,-5 0 1 16,-6 2 0-16,-6-2 0 16,-4 2 0-16,-5 1-2 15,-6 2-2-15,-3 0-2 16,0 0 1-16,-3 0-12 0,-3 2-5 16,-6 1-54-16,-3 2-23 15,-3 0-101 1,-6 3-44-16,-3 0 126 15</inkml:trace>
  <inkml:trace contextRef="#ctx0" brushRef="#br0" timeOffset="105435.186">1901 8474 176 0,'3'-2'66'0,"3"-1"-52"0,-3 0 36 0,3 1 13 15,-3-1-6-15,3 0-1 0,6 1-14 16,-6-4-6-16,8 4-20 15,-2-4 1-15,6 1 3 0,-6-3-2 16,9 6 1-16,3-4-6 16,6 4 0-16,8-4-4 15,10 4 0-15,11-1-3 16,-8 0-1-16,8 3-3 16,-2 0 1-16,3 0-4 15,-1 0 0-15,4 0 1 16,-4 0 0-16,1 3 0 15,-7 0 2-15,-5-1-1 16,-6-2-1-16,-4 0 1 16,-8 0 1-16,-3 0-6 15,-3 0 1-15,-4 0-19 0,-5-2-8 16,-3-1-105-16,-3 3-46 16,-3-5 92-1,3-1 48-15</inkml:trace>
  <inkml:trace contextRef="#ctx0" brushRef="#br0" timeOffset="106050.831">2094 8980 248 0,'0'-3'93'0,"3"0"-72"0,0 3 25 0,-3 0 5 16,0 0-13-16,3 0-2 15,6 0-1-15,-6 0 0 16,6 0-19-16,3 0 0 0,6 0-2 16,6 3 1-16,5 0 1 15,7-1-4-15,3 3 0 16,9 1-3-16,-7-1 0 16,4-2-3-16,5-3-1 15,1 0-3-15,3 0-2 16,2 0 7-16,-5 0 3 15,-1 0-5-15,-5 0-1 16,-3-3 0-16,-10 0 2 16,1 1-1-16,-6-4 0 15,-3 4-3-15,-6-1-2 0,-4 1-35 16,-2 2-16 0,-3 7 26-16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2:12.3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18047 5694 368 0,'-12'-11'140'0,"10"14"-109"0,2-3-15 15,0 2-13-15</inkml:trace>
  <inkml:trace contextRef="#ctx0" brushRef="#br0" timeOffset="195.031">18033 5702 596 0,'0'15'19'0,"-3"12"-7"16,0 13-8-16,0 12-1 16,0 20-4-16,0 5 0 15,-3 10 1-15,-3 11 2 16,3 2-1-16,6-4 2 0,0-9 0 16,0-8 1-16,0-5 4 15,3-8 3-15,0-7-4 16,6-12 1-16,-3-7-7 15,0-8-3-15,0-8-54 0,-1-11-23 16,4-13 40-16,0-13 19 16</inkml:trace>
  <inkml:trace contextRef="#ctx0" brushRef="#br0" timeOffset="1519.101">18047 5757 412 0,'-17'-11'154'0,"11"6"-120"0,0-5 4 16,6 4-8-16,0-2-5 15,3 3 2-15,-3-3-8 16,3 3-1-16,3-3-11 16,-1 3-4-16,4-3 0 0,6 2-2 15,6-2-1-15,9 1-2 16,9-4-1-16,5 0-1 16,7 1 3-16,5-1 0 15,7 1 1-15,11 2 0 0,13 0 2 31,2 0-3-31,9 0 0 16,18 0 1-16,3 0 0 0,3 3 0 0,15-1 2 16,6 4-1-16,-3-1-1 15,12 3-2-15,-3 0 1 16,-4 3 1 0,7-1 2-16,0 4 1 15,-6-1 1-15,3 3 0 0,-4 0 0 16,-8 0-2-16,-3 0 1 15,3 0-2-15,-6 0 2 16,-12 2 0-16,-6-2 1 16,0 0-2-16,-8 0-2 0,-10 0 1 15,-12 0 1-15,-2 2 1 16,-4-4 3-16,9 7-3 16,-11-5-2-16,-10 0 0 15,-8-3 1-15,-4 6 1 16,-11-6 1-16,-6 0-2 15,-10-2-2-15,-2 0 1 16,-6-1 1 0,-6-2 1-16,-3 0 1 15,-3 3 0-15,0 0 0 16,0-6 0-16,-6 3 0 0,0 0 0 16,0 0 0-16,0 0 0 15,0-3 0-15,0 3-2 16,0 0-2-16,0 0 1 15,6 6-1-15,-6-6 0 16,3 5 2-16,-3-5-3 0,6 5 0 16,-3 0-1-16,3 3 0 15,-3 3 0-15,3 2 0 16,-4 3 2-16,4 8 0 16,0 5 0-16,3 8 0 15,-3 5 0-15,0 3 0 16,0 8 0-16,0 0 0 15,0 5 0 1,0 8 0-16,-3 14 0 16,0 5 0-16,0-1-3 15,-3 1 2-15,6 10-1 0,-3 3 0 16,0 3 2-16,0-6 0 16,0 11 0-16,0 5 2 15,0 0-3-15,0-5 0 16,-3 10 1-16,3 0 0 0,-3-4 2 15,0 4 1-15,-3 8-4 16,3 1-1-16,0-6 1 16,0 0 2-16,0 3-2 15,3-6 0-15,0-5 1 16,0 3 0-16,0 0 0 16,3-6 0-16,0-5 0 15,0-8 0-15,-1 6 0 16,1-3 0-16,3-11 0 15,0-5 0-15,0-10 0 16,3-6 0-16,-3-3 0 16,-3-2 0-16,6-3 0 15,-3-5 0-15,0-8 0 16,0-2 2-16,0-9-1 16,0-5-1-16,-1-2 1 15,-2-6 1-15,0-3-1 0,-3-5-1 16,-3-2 1-16,0-3-1 15,0 0 0-15,0-3 2 16,0-5-1-16,6 6-1 16,-6-6 1-16,0 5-1 15,0-5-5-15,0 0 1 16,0 0-18-16,-6 0-6 0,6 0-91 16,-12-24-39-1,-5-13 81-15</inkml:trace>
  <inkml:trace contextRef="#ctx0" brushRef="#br0" timeOffset="2686.978">18101 6866 364 0,'-6'-11'134'0,"3"3"-104"0,3 3 16 0,0 2-1 15,3 1-12-15,0-1-2 16,-3 0-15-16,3 3-5 16,-3 0-7-16,6 3-3 0,0 2 0 15,3 6-4-15,0 2 0 16,0 5 4-16,3 4 1 0,-4 1-3 16,4 4-1-1,0 2 1-15,0 0 0 0,6 0 1 16,0 0 0-16,3 0 0 15,9-2 0 1,2-3 0-16,4-6 2 16,3-2 1-16,8-5 3 15,10-6 3-15,8 0 5 16,10-2-6-16,2-6 0 16,12-2-2-16,7 0 1 0,8-1-6 15,3-2-1-15,9 1 0 16,9 1 0-16,-3 1 0 15,9-3 0-15,9 5 0 16,-6 1 0-16,6-4 0 16,3 1 0-16,-4 2 0 0,4-2 2 15,3 3-1-15,-6 2-1 16,-6-3 1-16,3 0 1 16,3 3 1-16,18 0 3 15,-16-2-1-15,-8-1 0 16,-12 6-3-16,-14-3 1 15,-13 0 0-15,-6-3 1 16,-9 0-2-16,-5 3 1 16,-7 0-2-1,-5 0 2-15,-4 0-2 16,-5 0 2-16,-6 3-2 0,-7-3-1 16,-2 0 1-16,-3 0-1 15,-4-3 0-15,1 1 0 16,-6-1-5-16,-9 3 1 15,-6 0-71-15,-12 0-29 0,-12 8 52 16,-9 3 26-16</inkml:trace>
  <inkml:trace contextRef="#ctx0" brushRef="#br0" timeOffset="3902.239">19693 5442 436 0,'-9'-5'165'0,"9"10"-129"0,6 8-5 16,-3-5-10-16,0 8-6 15,3 8 3-15,3 5-7 0,0 11-4 16,3 2-4-16,3 6-5 0,0 2 1 16,-3 11 1-16,3 8 0 15,-1 10 0-15,1-2 2 31,0 7-1-31,0 14-1 0,0 6 1 16,0-1-1-16,0 8 0 16,0 5 0-16,-1 1 0 15,1-1 2-15,0 6-1 16,-3-3-1-16,-3-8 1 0,0-3-1 16,-3 1 0-16,0-6 0 15,-3 0 4-15,0-13 2 16,-3-2 4-16,0-6 1 15,-3 2-1-15,0-4-1 0,0-6-3 16,3-8 1-16,-3-5-2 16,0-8 2-16,3-6-4 15,0-4 0-15,0-4-1 16,0-2 1-16,3-2-2 16,0-4 2-16,3-1-2 15,0-4-1-15,0 0 3 16,0 1 0-16,3-1-1 15,3-4-2-15,-1-1 1 16,1-5 1 0,0-1-3-16,0-1 0 15,0-1 1-15,3 0 0 0,0-2 2 16,3 5 1-16,6-8-1 16,-1 5 1-16,4-5 0 0,3-3 1 15,3-2-2 1,8-1 1-16,10-2-2 15,5 0 2-15,1-2-2 16,6-4-1-16,2 1 1 0,6 0 1 16,7-3-3-16,5 3 0 15,0-1 1-15,1 1 2 16,2 0-1-16,6-1-1 16,1 1 1-16,-1 0-1 15,-6-1 0-15,1 1 2 16,2-3-1-16,3 0 2 15,0 0-2 1,-8 0 2-16,2-2-2 0,-3 2 2 16,-5 0-2-16,-4-3-1 15,-2 3 1-15,-10 3-1 16,-8-3-5-16,-10 3 1 16,-5 2-33-16,-12-2-13 15,0 2-79-15,-7 1-33 0,-2-6 84 16,0-3 40-16</inkml:trace>
  <inkml:trace contextRef="#ctx0" brushRef="#br0" timeOffset="5118.565">20705 5715 472 0,'-9'-16'178'0,"12"16"-138"0,3-3-5 0,0 3-12 16,0-5-10-1,0 5 5-15,0-3-12 16,0 3-4-16,3 0-1 15,0 3-1-15,0 2 0 0,0 1-3 0,0 4 2 16,0 3 1-16,0 1 0 16,-1 4 0-1,1 9 2-15,0 10-1 0,0 13-1 16,3 11 1-16,0 0-1 16,3 2 0-16,0 14 0 15,3 13 0 1,0 5 0-16,-1 5 0 0,1 14 0 15,3 8 0-15,-3 0 0 0,0 10 0 32,-3 8 0-32,3-5 0 0,-4 8 0 15,4 0 2-15,-3-6 3 16,3 6-2-16,-3-5 0 16,3-6-1-16,0-5 1 15,-6 3 0-15,2-6 1 0,-2-7-2 16,0-9 1-16,0 8-2 15,-3-7 2-15,0-1-2 16,-3-12 2-16,-3-1-2 16,0 0-1-16,-3 19 1 15,0-16-1-15,0-11 0 16,-3-10 2-16,0-14-1 16,3-4 2-16,-3-7 0 0,3-4 1 15,0-6 0 1,0-2 2-16,0-6-1 0,0-4 0 15,3-1-3 1,0-8 1-16,0-3-2 16,0 1 2-16,3-6-2 15,0-2-1-15,0-1 3 16,0-2 0-16,0 0 1 16,3 0 0-16,2-3-2 0,4 1 1 15,6-1-2-15,3-2 2 16,3-1-2-16,3 1 2 15,2 0-2-15,4-1-1 16,3 1 1-16,-4 2 1 16,4-5-3-16,6 0 0 0,5 3 3 15,7-1 1 1,2-2 1-16,7-2 0 0,-1-1 0 16,-2-2 0-16,5-3-5 15,7-3 1-15,-1 1 0 16,1-1 2-16,-7 1-1 15,-3-1-1 1,1 0-2-16,-1 1 1 16,-2-1 1-16,-4 1 2 15,-2 2-32-15,-15 2-12 16,-10 4-105-16,-17 2-46 0,-24 0 100 16,-14-3 47-16</inkml:trace>
  <inkml:trace contextRef="#ctx0" brushRef="#br0" timeOffset="10368.34">18908 8384 356 0,'-6'8'134'0,"3"-5"-104"0,3-1 12 15,0-2-2-15,0 0-7 0,0 0 3 16,-3 0-11-16,0 0-3 16,0-2-13-16,3-6 3 0,-3 0 2 15,0-3 1-15,-3-4 1 16,3-7-2-16,-3-4-1 15,0-6-1-15,0-2 0 16,-3-6-2-16,3-2 1 16,0-1-4-16,0-2 1 15,0-5-3-15,3-5 0 16,-3-9-3-16,3-5 1 16,0 3-2-16,3-8 2 15,-3-3-2-15,3-5-1 16,0 0 1-16,0 6 1 15,0-1-1 1,-3 0-1-16,0 0 3 16,0-2 0-16,-5 2-4 0,2 6 1 15,-3 5 0-15,0 2 0 16,0 3 0-16,0 3 2 16,-3 0-1-16,0 5-1 15,0 3 1-15,3 5 1 0,0 5-1 16,0 6 2-16,0 5-2 15,3-3 2-15,0 11-4 16,1 2 0-16,-1 3 1 16,3 3 0-16,0 3-3 15,0-1 2-15,0 3 1 16,3 3 0-16,-3-1 0 16,3 1 0-16,-3 5-3 15,0 0 2-15,0 3-1 0,-3 5 0 31,0 2 0-31,-3 6 0 0,-3 3 0 0,0 5-2 16,-3 5 0 0,3 5 3-16,-3-2 0 15,4-1 1-15,-4 4 0 16,3-3 0-16,0-1 0 16,0-2 0-16,0 1 0 0,0-7 0 15,3-1 0-15,0-7 0 16,0-1 0-16,3-1 0 15,3-5 2-15,0 0 1 16,3-3-1-16,0-5 1 16,3-3-2-16,3-2 2 0,0-3-2 15,0-5 2-15,0-6-2 16,3 1 2-16,3-3 0 16,0-6 1-16,0-2-5 15,3-3 1-15,0-2 2 16,3 0 1-16,-4 2-1 15,1 3-2-15,-3 2 1 16,-3 4-1 0,0 4-3-16,-3 3 0 15,0 3-1-15,0 2 3 0,-3 3-2 16,0 3 1-16,0 0 2 16,0 0 0-16,3 2 0 15,0 0 2-15,3 1-1 16,0-1-1-16,-1 3 1 15,4 0-1-15,0 3 0 0,3-1 2 16,0 4-1-16,0-1-1 16,0 3 1-16,0 2-1 15,-3 1 0-15,3 5 0 16,-1 2 11-16,1 3 7 16,-6 3-9-16,3-3-5 15,-3 1-2-15,3-4-2 16,-3 1 0-16,0-3 0 0,0-3 2 31,0 0 1-31,-3-5-4 16,0 0 1-16,0-3-11 0,-1 0-5 15,1-2-45-15,0-3-18 16,0-8 41-16,-3-10 19 16</inkml:trace>
  <inkml:trace contextRef="#ctx0" brushRef="#br0" timeOffset="13947.023">20589 9199 348 0,'15'19'132'0,"-12"-14"-103"0,0-5 3 16,-3 0-4-16,6 0-10 15,0 0 1-15,0-3 5 16,3 1 2-16,-3-4-13 15,0 1 1-15,0-3 0 0,3-2 6 16,-3-6 2-16,-1-5-3 0,1-6-1 16,0-7-6-16,-3-6 0 15,0 0-5-15,-3-7 1 16,0-4-3-16,-3-4 0 16,0-6-1-16,-3-5 2 15,-2 0-1-15,5-8 2 16,0-6-2-1,0-7 0-15,0-3-3 0,3 0 1 16,0-5-2 0,0-6 2-16,-3 1-2 15,0 4-1-15,0 4 1 16,-3-3 1-16,-3-1-1 0,0 4 2 16,-3 7-4-16,0 3 0 15,3 0 1-15,0 3 2 16,0-3-3-16,0 5 0 15,0 6 1-15,0 4 2 16,1 4-1-16,-1 7 2 0,0 3-2 16,0 6-1-16,0 2 1 15,0 5 1-15,0 3 1 16,0 5 1-16,0 6-2 16,0 5-2-16,0 2 1 15,-3 9-1-15,0 4-3 16,-2 12 2-16,-4 7-1 15,-3 11-2-15,-3 5 0 16,0 8 3-16,3 0-2 16,-2 3 1-16,-1-3 2 0,0 0 0 15,3-3 0 1,3-2 2-16,3-3-3 16,4-8 0-16,-1-2 3 15,3-4 1-15,6-7-1 16,3-5 1-16,3-8-2 0,3-6 2 15,6-10-2 1,2 0 2-16,1-6-4 16,3-4 0-16,0-6 3 0,-3-3 1 15,3-2-1-15,-3-3-2 16,0 0 1-16,-1 2-1 16,1 4 0-16,0 4 2 0,0 6-1 15,-3 0 2 1,0 8 0-16,-3 5 1 0,0 3 0 15,-3 2 0-15,0 6-2 32,0 2-2-32,0 3 1 0,-1 5-1 15,1 3 4-15,0 3 5 16,0 2-10-16,0 0-3 16,0 3-1-16,0 0 3 15,0 3 1-15,3-3 3 0,0-1-1 16,0 1-1-16,0-2-6 15,3-1-1-15,0 0-48 16,3-2-18-16,-1-3 39 16,-2-8 19-16</inkml:trace>
  <inkml:trace contextRef="#ctx0" brushRef="#br0" timeOffset="15252.531">22107 10652 472 0,'-6'-3'178'0,"12"0"-138"0,-3-10 6 0,3 8-5 0,-3-8-16 16,3-6 0-16,-3-10-8 15,0-11 0-15,3-10-10 16,0-8-2-16,0-8 1 0,-3-11-1 16,0-16 2-16,-3-5-4 15,0-10 0-15,0-14-1 16,0-7-2 0,-3-6 1-16,0-13-1 15,0 5 0-15,0 2 0 16,0-9 0-16,0 9 0 0,0 4 0 15,-3-6 2-15,0 8-1 16,0 3 2-16,0-1-4 16,0-4 0-16,-3 10 1 15,0 0 0-15,3-3 0 16,-3 9 0-16,3 7 0 0,0 8 0 16,1 0 0-16,-1 6 0 15,0 7 0-15,0 11 0 16,0 8 0-16,0 5 2 15,-3 6-1-15,0 7-1 16,0 6 1-16,-3 5 1 16,0 5-3-16,0 8 0 15,-3 6 1 1,-2 5 0-16,-7 5-3 16,0 11 2-16,-6 13-4 0,0 10 1 15,1 9 0-15,-1 10 2 16,0 2 1-16,3 6 3 15,0 0-3-15,4 3 0 16,2-6 1-16,6-2 0 0,3-3 0 16,3-8 0-16,3-8 0 15,3-5 0 1,3-5 2-16,6-6 1 0,6-10-1 16,0-11-2-16,3-8 1 15,3-8 1-15,0-5-1 16,-1-5 2-16,4-1-2 15,0-2-1-15,0-5 1 16,0-3 1 0,0-2-1-16,-1 4 2 15,1 4-2-15,-3 7-1 0,-3 8 3 16,0 6 2-16,-3 7-2 16,-3 9-2-16,0 2 0 15,3 8-1-15,-1 8 0 16,7 8 0-16,0 8 0 15,0 7 2-15,3 1-3 0,3 0 0 16,-3-3 1-16,2 0 0 16,1-3 0-16,-3 1 0 15,0-6-5-15,0 0 1 16,-6 0-106-16,-7 3-46 16,-8 3 79-16,-11-6 40 15</inkml:trace>
  <inkml:trace contextRef="#ctx0" brushRef="#br0" timeOffset="16433.19">18393 10795 472 0,'6'-3'176'0,"6"3"-137"0,2-3 4 0,-5 3-8 16,3-2-17-16,3-1 0 15,6-2-11-15,6-1-4 16,8 1-2-16,7 0-1 0,6 2 0 15,8 3 0-15,1-3 2 0,5 1-1 16,4-1-1-16,14 1 3 16,4 2 2-16,2 0-2 15,6-3 0 1,12 3 1-16,6 3 0 16,1-3 2-16,11 0 3 15,3 2 0-15,0 1 0 16,6-1-3-16,5 4 1 0,-2-1-4 15,3-2 0-15,3 2 1 16,-3 3 0-16,-6-5 0 16,3 2 2-1,0 0-1-15,-3 0 2 0,-6-2-6 16,0 0-1-16,-3-1 0 16,-9 1 0-16,-12 0-3 15,9-3 0-15,-9 0 2 0,-5 2 0 16,-13 1-2-16,-9 0 2 15,-11-3 14-15,-1 2 6 16,-11-2-25-16,-6 0-11 16,-1 0 24-1,-2 0 13-15,-12-2-8 16,-1492 2-6-16,2962-3-22 16,-1488 0-10-16,-3 1 16 15,-6-4 9-15,0-2-22 0,-3 1-11 16,-3-1-43-16,0-3-18 15,0-2 50-15,3-3 25 16</inkml:trace>
  <inkml:trace contextRef="#ctx0" brushRef="#br0" timeOffset="16885.275">22649 10496 412 0,'-24'-6'154'0,"21"6"-120"0,-6 0 12 16,6 3-2 0,0-3-13-16,-3 3 2 15,0-3-15-15,0 2-3 16,3 1-9-16,0-1-4 0,0 1-1 16,3 2 3-16,0 1 5 0,3-1 1 15,3 3 4-15,3 0-1 16,6 0 2-16,3 2-2 15,3 4 0-15,3-1-3 16,8 0-1-16,1 0 1 16,0 3 1-16,0 0-10 0,-1 0-5 15,-2 0 10-15,-3 0 6 16,-3 2-4-16,-4-2-2 16,1 3 1-16,-6-1 0 15,-3 1-1-15,-3-1-1 16,-6 1-1-16,3-3 2 15,-6-1-1-15,-6 1 0 16,-6 3-3-16,-6-1 1 16,-12 1-4-1,-11 2-2-15,-13-2-27 0,-8 4-10 16,-25 6-75-16,-17 6-30 16,-6 5 79-16,-39-1 39 15</inkml:trace>
  <inkml:trace contextRef="#ctx0" brushRef="#br0" timeOffset="26084.178">13979 9842 248 0,'-6'3'93'0,"0"-1"-72"0,3 1 22 0,3-3 8 16,0 0-14-16,0 0-3 15,0 0-7-15,6 0-2 0,3 0-14 16,3 0 0-16,3-3 0 0,5 1-2 15,4-1 0-15,0 0-1 16,6-2 2-16,-3 2-3 16,2-2-2-16,-2 0-2 15,0 2 0-15,-3 1 0 16,-3-1 1-16,-4 3 0 16,-2 0 2-16,-3 0 1 15,0 3 3-15,-3 5-3 16,0 2 1-16,-3 9-5 15,0 7 0-15,-3 8-1 16,0 9 1-16,0 4-2 16,0 6 2-16,0-2-2 0,0-1-1 31,0 3 1-31,0 0-1 0,3 0 0 16,0-3 0-16,0-2 2 15,-1-1 3-15,1-2 2 16,0-5 1-16,0-3-2 15,-3-3-1-15,0-2 1 16,0-3 1-16,0-2 3 0,-3-1 1 16,0-5 1-16,0-2 2 15,0-3 2-15,0-3 2 16,0 0-1-16,0-2 1 16,0-3-7-16,0-1-2 15,0-1-7-15,-3-1-4 0,-3-2 14 16,-6-1 6-16,-11 1-11 15,-10 2-3-15,-15 9-32 16,-11 7-14-16,-10 13-128 16,-17 3-58-16</inkml:trace>
  <inkml:trace contextRef="#ctx0" brushRef="#br0" timeOffset="29757.065">11824 11522 440 0,'12'27'165'0,"-21"-30"-129"0,0 3-9 0,9 0-13 16,0 0-55-16,3 3-19 16,6-1 30-16</inkml:trace>
  <inkml:trace contextRef="#ctx0" brushRef="#br0" timeOffset="32915.377">6392 11496 156 0,'-12'-14'60'0,"12"14"-47"0,-3-8 13 15,3 6 3-15,0-3-11 16,0-3-2-16,0 2-5 16,-3-2 0-16,0 0-6 15,0 3 1-15,0-3 4 0,0 3 7 16,0 0 4-16,-3 2-8 0,1 0-3 16,-1 3-4-16,0 6-1 15,-3 2-6-15,3 5 1 16,-3 3 0-16,3 5 0 15,0 0-3-15,0 3 0 16,0 2-3-16,3 6-1 16,3 2-1-16,6 1 2 15,6-1 4-15,6 3 1 16,6-5-2 0,5 0 2-16,7-3 1 15,6-3 0-15,2 3-3 16,4-5 0-16,3-3 2 15,-1-5 0-15</inkml:trace>
  <inkml:trace contextRef="#ctx0" brushRef="#br0" timeOffset="33134.789">8104 11541 408 0,'-3'-6'154'0,"0"1"-120"0,0 5 6 0,3 0-4 16</inkml:trace>
  <inkml:trace contextRef="#ctx0" brushRef="#br0" timeOffset="33284.39">8101 11535 704 0,'9'8'17'0,"-1"3"-9"16,4 5-1-16,0 5-1 0,-3 5-5 0,0 9 0 15,-3 7-3-15,-6 0-2 16,-3 3 3-16,-9-2 0 16,-6 2-10-16,-5 0-5 15,-7 0-96-15,-15 0-40 16,-8-8 75-16,-1-14 39 15</inkml:trace>
  <inkml:trace contextRef="#ctx0" brushRef="#br0" timeOffset="35749.886">17649 11136 384 0,'-6'5'143'0,"6"-5"-112"0,0 0 14 0,0 0-2 15,0 0-12-15,0 0-1 16,3 5-10-16,0-2-5 15,6 5-8-15,-4 0-1 0,7 8 1 16,-3-3 1-16,6 11 2 16,-3-3 4-16,0 5 1 15,0-2 0-15,-3 3 1 16,-3-3 3-16,-6-1 2 0,0-2-7 16,-6 6-1-16,0-9-12 15,-9 4-3-15,3-6 18 16,-9-1 11-1,3-1-13-15,-2-4-5 0,2 1-6 16,-3-6-3-16,3 0-4 16,-6-5-2-16,3 0-33 15,-2-10-11-15,5 2-65 16,-3-19-29-16,6 6 76 16,0-16 35-16</inkml:trace>
  <inkml:trace contextRef="#ctx0" brushRef="#br0" timeOffset="35968.373">17556 10916 584 0,'-12'8'220'0,"12"-8"-172"0,-6 5 3 0,6-5-13 15,-3 3-22 1,3 0-2-16,-3-1-10 15,1-2-3-15,-1 0-1 16,0 0-22-16,3 0-8 0,0 0-75 0,3-8-34 16,-3 1 72-16,5-9 34 15</inkml:trace>
  <inkml:trace contextRef="#ctx0" brushRef="#br0" timeOffset="36923.822">19193 8138 448 0,'-3'-5'167'0,"3"5"-129"0,0-8 21 0,0 8 2 16,0 0-15-16,0 0-2 15,0 0-17-15,0 0-6 0,3 0-12 16,-3 0 3-16,0 0 1 0,0 0-4 15,3 5-1-15,0 1-2 16,0 7-1-16,0 0-3 16,0 11 1-16,0-8-2 15,0 8-1-15,0-3 1 16,-3 5-1-16,0-5-7 16,0 3 0-16,0-5-32 15,0-1-12 1,0-2-82-16,0-3-36 15,0-2 85-15,0-14 44 0</inkml:trace>
  <inkml:trace contextRef="#ctx0" brushRef="#br0" timeOffset="37128.274">19253 7826 496 0,'-24'13'187'0,"24"-13"-146"0,-18 8 15 0,18-5-1 16,-6 2-24-16,3-2-5 15,-3 2-15-15,3-2-7 16,0 2-3-16,0-2-45 0,3-1-18 16,0 1 31-1,0-14 18-15</inkml:trace>
  <inkml:trace contextRef="#ctx0" brushRef="#br0" timeOffset="47646.143">2207 9350 376 0,'0'-8'143'0,"-2"11"-112"0,-1-9 25 0,3 6 5 16,0 0-8-16,0 0 2 15,-3 0-18-15,0 0-8 16,0 0-16-16,3 0 5 0,-9 0 4 16,3 0-11-16,-6 0-4 15,-3 0 9-15,6 0 6 16,-6 0-9-16,0 3-2 15,-3 0-5-15,-5 2 1 16,-4 0-4-16,-6 8 0 16,0-2-1-1,-5 13 1-15,2-3-2 0,-6 11 2 16,10-8-2-16,-7 7-1 16,9-4 1-16,-6 10-1 15,7-11 0-15,-1 9 0 0,9-6 0 16,-6 8 0-16,6-8-3 15,3 8 2-15,4-5 1 16,5-1 0-16,-3-7-3 16,3 0 2-16,3-5-10 15,3-4-5-15,0-1-34 16,3-6-13-16,0-3-64 16,0-5-28-1,0 0 81-15,-6-3 38 16</inkml:trace>
  <inkml:trace contextRef="#ctx0" brushRef="#br0" timeOffset="48912.858">1133 10297 376 0,'-3'-5'140'0,"3"5"-109"0,-6-5 31 16,6 5 6-16,0 0-15 15,0 0-4-15,0 2-14 16,0 3-5-16,0-5-17 16,0 0-1-16,0 6 1 0,0-1-3 15,6 11 2-15,-6-3-5 16,3 11 1-16,3-6-7 15,-6 9-1-15,3-3-2 16,0 2 0-16,0 1 0 16,0 2-2-16,0-5 16 15,3 2 6-15,-6-2-8 16,3-3-3-16,-3-2-5 16,0-4 1-16,0-1-2 15,0-4 2-15,0-2 0 0,0-8 1 16,0 0 0-16,6-2 0 15,-6-1-2-15,0-8 1 16,0 1-2-16,3-6-1 16,0 3 1-16,3-6 1 15,-6 3-1-15,9-8-1 16,-9 3 1-16,6-8-1 16,0 5 0-16,2-7 0 15,1 7 0 1,-3 0 0-16,0 3 0 0,3 2 2 15,0 3-3-15,3 6 0 16,-3-1 1-16,3 9 2 16,-3-1-1-16,3 8 2 15,0 1 0-15,5 7 1 16,-2-3 0-16,3 9 0 0,0-3 0 16,-6 2 0-16,0-2-2 15,3 0-2 1,-3 0 1-16,-3 2-1 0,0-4 0 15,-4-1 0-15,1 0 0 16,0 0 0-16,-3-2 0 16,-3 2 0-16,0-2 0 15,0-1 0-15,0 1 0 0,0-1 0 16,0 1-7-16,0-3-3 16,0 0-41-1,0 5-16-15,0-2-94 16,0 7-38-16,-6 6 103 15,3-11 50-15</inkml:trace>
  <inkml:trace contextRef="#ctx0" brushRef="#br0" timeOffset="55318.738">3050 11676 384 0,'-6'-11'143'0,"6"11"-112"0,-9-8 30 0,9 8 6 16,-3-3-17-16,0-2-2 15,-3-6-14-15,0 4-6 16,-3-4-16-16,3 3 1 0,-6-3 1 15,3 4 4-15,-9-1 1 16,4 0-15-16,-10 2-6 16,6 4-3-16,-12 2 1 15,6 0 2-15,-8 8 1 16,-1 0 1-16,-3 13 0 16,6-3 8-16,-5 14 7 15,5-6-18 1,-6 12-7-16,6-9 4 15,-5 16 2-15,5-8 4 16,-6 26 2-16,12-15-3 0,-8 18 0 16,8-13 1-16,0 5 0 15,3-13 0-15,3 3 0 16,3-9 0-16,1-2 0 16,2-2-3-16,3-9 2 0,6-2 5 15,-3-5 2-15,0-4-18 16,6-1-6-16,0-4-69 15,6-5-28-15,0 1 59 16,-6-6 28-16</inkml:trace>
  <inkml:trace contextRef="#ctx0" brushRef="#br0" timeOffset="56437.364">1716 12856 324 0,'-9'-16'123'0,"9"16"-95"0,-5 0 36 0,5 0 9 15,-3 2-6-15,3-2 0 16,-3 0-24-16,3 0-11 0,0 3-19 16,0 0 0-16,0 5 1 0,0-3-3 15,0 8 1 1,0-2-3-16,0 15 0 0,3-5-3 16,0 16 1-16,2-8-2 15,-2 11 0-15,3-8-6 16,-3 2 1-16,0-5-2 15,3 3 0-15,-3-5 2 16,3-4 0-16,-6-2-3 16,3-5 2-16,3-2-1 15,-6-4 0-15,3-2 0 16,-3-5 0-16,0-1 15 16,0-7 6-16,0 2-9 0,3-7-3 31,3-11-23-31,-6 2-7 0,3 1 12 0,3-9 5 15,0 3 20-15,3-7 11 16,-3 4-31-16,6-2-11 16,-3 5 22-1,6-2 14-15,-1 5-8 16,-2 2-5-16,0 3-4 0,3 3-2 16,-3 2 0-16,9 6 0 15,-9 0 0-15,6 10 2 16,-3-2-1-16,-1 10 2 15,-2-2 0-15,3 7 3 16,0-2-1-16,-6 8 0 0,0-6-1 16,3 9 0-16,-6-6-2 15,3 3 1-15,-3-3-2 16,3 0 2-16,-6-2-2 16,0-1-1-16,0-2 1 15,-1 3-1 1,1-6-7-16,3-3-3 15,-6 1-49-15,3-6-22 16,6-5 40-16,0-5 20 16</inkml:trace>
  <inkml:trace contextRef="#ctx0" brushRef="#br0" timeOffset="71658.405">4035 12755 376 0,'0'-5'140'0,"0"5"-109"0,0-11 27 15,0 6 3-15,0 0-13 16,0-1-4-16,0-4-5 16,0 2-2-16,0-3-20 15,0 1 3-15,-3-1 1 0,0 0-9 16,0 3-4-16,0 1 8 16,-6 1 6-16,3 4-7 15,-6 2-3-15,3 0-5 16,-3 5-2-16,1 0-3 15,-4 8 1-15,0-2-4 16,-6 10 0-16,3-2 1 16,-9 12 0-16,0-4 0 0,-5 18 2 15,5-8-1-15,-6 21-1 32,6-10 1-32,-2 10-1 0,5-10 0 0,0 7 2 15,6-10-1 1,0 13 2-16,9-13-2 15,-5 6 2-15,5-9-4 0,3 0 0 16,3-7 1-16,0-4 0 16,0-4 0-16,3-6 0 15,0-3-3-15,0-2 2 16,0-2-4-16,0-6-1 16,0 2-35-16,0-2-13 15,3-5-91-15,-3-3-41 0,0 0 90 16,0-6 43-16</inkml:trace>
  <inkml:trace contextRef="#ctx0" brushRef="#br0" timeOffset="72813.14">3115 14186 340 0,'-3'-2'126'0,"3"-1"-98"0,-3 0 39 0,3 3 9 16,0 0-14-16,0 0-1 16,0 0-20-16,0 0-7 15,0 0-20-15,0 0 2 0,3 3 2 16,-3-3-6-16,3 8-2 16,0-3-3-16,3 8-2 15,-6-2-3-15,6 8-2 16,0-4 1-16,0 17-1 15,3 13-3-15,-3-10 2 0,0-6 1 16,0 2 0 0,0-4-3-16,-6 2 2 15,3 5 1-15,0-12 0 16,0-4 0-16,0-5 0 16,0 1 0-16,0-7 0 15,0 1-3-15,0-2 2 0,0-4 1 16,3-10 0-16,-3 6 11 15,5-11 7 1,-2-1-9-16,3-12-5 0,0 2-2 16,3-10 0-16,0 5-14 15,3-3-5-15,-3 5 20 16,3-2 11-16,-3 5-6 0,3 3-4 16,-4 3-2-16,1 2 0 15,0 3-1-15,0 2 2 16,-3 3 0-16,3 5 1 15,-3 1 0 1,3 7 0-16,-3 0 0 16,3 17 0-16,-3-7 0 15,-1 20 2-15,1-6-3 16,0 11 0-16,-3-9-1 16,0 6 1-16,0-5-2 0,0 3-1 15,0 10-2-15,0-14 1 16,-3-7-34-16,3 0-17 15,0 5-163-15,3-8-70 16,0-5 145-16</inkml:trace>
  <inkml:trace contextRef="#ctx0" brushRef="#br0" timeOffset="87424.725">5606 13472 308 0,'-6'8'115'0,"4"-5"-89"0,-1-9 30 16,3 6 6-16,0 0-6 16,0 0 2-16,-3 3-13 15,3 0-6-15,-3-3-21 16,0 0 2-16,-3 5 3 0,0-3-3 15,-3 9-2-15,3-3-6 16,-6 11 0-16,3-4-5 0,-6 9 1 16,3-3 4-16,-3 16 4 15,3-5-17-15,1 37-6 16,2-16 3-16,0 18 3 16,3-12 2-1,3 20-1-15,3 27 1 16,3-24-1-16,0-19 0 15,9 9 0-15,-3-17 0 0,8 6 2 16,-2-13-1-16,6 5 2 16,-3-11-4-16,6 6-2 15,-6-11 2-15,2-3 0 16,-2-5 1-16,-3-2 2 16,0-6-3-16,-3-5 0 0,6-1-39 15,-6-7-18-15,-3 0-45 16,0-5-18-1,0 0 64-15,2-3 30 16</inkml:trace>
  <inkml:trace contextRef="#ctx0" brushRef="#br0" timeOffset="88163.357">5928 15369 124 0,'3'-21'49'0,"-3"13"-38"0,3-8 6 16,0 11-1-1,0-1-5-15,0 1 1 16,3-5 8-16,-3 2 7 16,3-6-14-16,0-4 17 0,0 5 7 0,-1 2 9 15,1-2 7-15,0 0 2 16,0-1 3-16,0 1-1 16,-3 5-1-16,0 0-8 15,0 3-3-15,0 0-8 16,0 5-2-16,0 0-12 15,0 8-1 1,0-3-11-16,3 16-2 0,-3-2-7 16,3 12-4-1,0-4-2-15,0 10 0 16,0-5 14-16,0 13 7 0,0-8-8 16,0 15-5-16,-3-9-2 15,3 18 0-15,0-14-1 16,-3 9 2-16,0-11-2 15,3 5-1-15,-4-10 1 16,1-1-1-16,0-1 0 0,0-7 2 16,-3-4-1-16,0-6-1 15,0 8-2-15,0-18-1 16,0 2-14-16,0-3-4 16,0-7-46-16,0-3-19 0,3 0-106 15,0-5-43-15,0-3 122 16,3-5 59-16</inkml:trace>
  <inkml:trace contextRef="#ctx0" brushRef="#br0" timeOffset="89141.722">6395 15948 248 0,'9'14'93'0,"-6"-12"-72"0,0 4 40 0,-3-6 15 16,0 2-4-16,0-2 0 15,0 5-14-15,0-5-6 16,0 0-29-16,0 0 6 0,0 0 2 15,0 0-5-15,-3-5-3 16,0 0-7-16,3 0-2 16,0 2-13-16,-3-8-3 15,0 3-4 1,0-10 1-16,-3-9 23 16,3 1 9-16,0 5-12 15,3-16-6-15,0 10-6 0,0-10 0 16,0-8-2-16,3 14 2 15,0 1-4-15,3 4 0 16,0 2 1-16,3-2 2 16,-3 5-3-16,6-3 0 0,-3 3 1 15,3 2 0-15,-3 3 0 16,6 3 0-16,-4 2 0 16,4 3 2-16,-3 1-1 15,3 4 2-15,-3 0-4 47,0 9 0-47,0-1 1 0,0 3 0 0,-3 0 0 0,0 8 0 0,-3-3 0 16,-1 5 0-16,-2-2 0 15,-3 5 0 1,0 0-3-16,-3 3 0 0,1-5 2 16,-7 2 0-16,3-2 1 15,-6-1 0-15,3-2 0 16,-3 0 0-16,-6 2 0 15,6-7 0-15,3-3 0 16,0-3 0-16,0 0 0 0,3-5 0 16,0 0 0-16,3 0 2 15,0 0-1-15,1-5 2 16,2 5-2-16,2-5-1 16,1 0 1-16,3 2 1 15,0 0-1-15,3 3 2 0,0 0-2 16,3 3 2-1,-3 0 0-15,3 2 1 0,-3 0-2 16,3 6-2-16,0-3 1 16,0 5-1-1,2 8 2-15,-2-5 1 16,0-3-1-16,0 3 1 16,-3-3-2-16,3 0-1 15,0 9 1-15,-3-9-1 16,0-3 0-16,0 1 0 0,-3 0 0 15,0-1 0-15,3 3-3 16,-3-5 2-16,-3-2-6 16,-1-1-3-16,1 3-14 15,0-3-5-15,0 0-25 16,0-2-10-16,0 0-37 0,3-3-13 16,0-11 60-16,0 3 29 15</inkml:trace>
  <inkml:trace contextRef="#ctx0" brushRef="#br0" timeOffset="89613.464">6970 15443 340 0,'3'0'129'0,"-3"0"-100"0,3 0 37 16,-3 0 13-16,0 0-13 16,0 0-2-16,0 0-14 15,0 0-6-15,3 3-25 16,-1-3-7-16,1 8-4 0,0-6 13 15,-3 6 6-15,0-3-11 16,0 9-4-16,0 10-6 16,3-1 1-1,-3-2-2-15,3 17 0 16,0-7-3-16,6 17-2 0,-6-8 1 16,0 13 1-16,0-11-1 15,0 11 2-15,0-8-2 16,0 10-1-16,0-7 1 15,0 2-1-15,0-7 0 16,0-4 0-16,0 6-3 0,0-10 0 16,-3-9-7-16,3-7-4 15,0-6-50-15,0-5-22 16,0-6 44-16,-6-10 23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4:39.3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10121 11316 260 0,'-8'-16'96'0,"8"16"-75"0,-9-19 43 15,9 17 13-15,-3-6-8 16,-3-8-4-16,0 5-14 15,3 1-5-15,-3-1-26 16,0 1 6-16,-3-1 4 0,-3 0-3 16,3 6 1-16,0 2-11 15,-3 11-3-15,3-2-8 16,-3 20-4-16,4-5-1 0,-1 22-1 16,3-9-3-16,3 19 2 15,0-5-1-15,6 28 0 16,0-15 2-1,9 13 0-15,-4-16 0 16,10 11 2-16,-3-13-1 0,12 10 2 16,-6-13-2-16,9 0 2 15,-7-11-2-15,10-5-1 16,-9-8-2 0,9-8 1-16,8-7-4 0,-8-14 1 15,-6 0 13-15,12-14 8 16,-7 4-8-16,7-14-2 15,-9 3-5-15,5-11 1 0,-8 6-4 16,0-19 0-16,-6 8 1 16,0-14 2-16,-3 9 1 15,-7-8 1 1,-2 7-2-16,-6-7-2 16,0 10 3-16,-12-10 0 15,3 10 1-15,-11-15 2 16,2 10-3-16,-12-8 0 0,3 8-1 15,-9 3 1-15,7 7 0 16,-7 1 3-16,6 5-3 16,-3 5 0-16,7 3-1 15,-7 5-2-15,3 3 1 16,-6 5 1-16,6 3-1 16,-5 5-1-16,5 0 1 15,-3 7-1-15,3-1-5 0,4 12-1 16,2-5-22-1,3 14-8-15,3-6-42 0,9 11-15 16,3-6 49 0,9 1 23-16</inkml:trace>
  <inkml:trace contextRef="#ctx0" brushRef="#br0" timeOffset="449.741">10797 10763 412 0,'-9'-13'154'0,"9"13"-120"0,-3-8 28 15,3 8 3 1,0-3-13-16,0-2-1 0,0 2-14 15,0 0-5 1,-3 3-18-16,0 0-11 0,0 6-5 16,0-1 16-16,-3 16 8 15,3-2-9-15,-3 20-4 16,0-4-6-16,1 23 0 0,2-8-2 16,0 37 2-16,0-18-2 15,3 34-1-15,0-21 1 16,3 35-1-16,0-27 0 15,8 13 0-15,-2-24 0 16,12 19 0-16,-3-18 0 0,15 2 0 16,-9-19 0-16,11-2 0 15,-5-13-3-15,9-11 0 16,-9-8-27-16,2-8-10 16,-5-5-99-16,6-11-44 15,8-8 95-15,-5-4 44 16</inkml:trace>
  <inkml:trace contextRef="#ctx0" brushRef="#br0" timeOffset="1446.77">11434 11347 480 0,'-6'-7'181'0,"6"7"-141"0,-3-6 25 16,3 6-1-16,0 0-25 15,0 0-7 1,0 0-6-16,0 0-2 16,3 8-13-16,-3-3-2 0,6 11-2 0,0-2-1 15,3 12-1 1,-3-5-3-16,3 14 1 16,0-6-2-16,0 18 2 0,0-7-4 15,0 10 0-15,-4-10 3 16,1 0 3-16,0-9-2 15,0-2 0-15,-3-2-3 16,3-6-1-16,-3-5 1 16,0-5 2-16,0-1-1 0,0-18 2 15,0 6-2-15,0-25-1 16,0 6 1-16,3-16-1 16,-3 8 0-16,3-14 0 15,0 9 0-15,0-3 0 16,0 5 0-16,3-2 0 15,-3 7 0-15,3 1 0 16,0 5 2-16,2 2 1 16,-2 3-4-16,6 8 1 15,-3 3 0 1,6 8 2-16,-3-1-1 0,9 12-1 16,-6-4 1-16,2 9-1 15,-5-3 0-15,3 15 0 0,-3-4 0 16,-3 18 0-16,-3-8 0 15,-3 8 0 1,0-8 0-16,-6 0 0 16,0-5 0-16,0-3 0 0,0-3 0 15,0-2 0-15,0-5-18 16,0-6-5-16,0-3-53 16,0-10-23-16,0 0 52 15,0-15 26-15</inkml:trace>
  <inkml:trace contextRef="#ctx0" brushRef="#br0" timeOffset="1950.423">11761 11091 476 0,'-14'-5'178'0,"14"5"-138"0,-3-3 26 0,3 3 1 16,0 0-28-16,0 0-10 15,6-3 2-15,-1 1 2 16,7-1-17-16,-3 0-5 0,9 3 0 0,-3 0-5 16,6 0-1-16,-3 0-2 15,3 6 0-15,-4-1-2 16,1 3 2-16,-3 0-2 15,-3 8 2-15,-3-3-2 16,-3 8-1-16,-3-5 1 16,-3 8-1-16,0-6 0 15,-3 3 0 1,0-2 0-16,0-3 0 16,0-3 0-16,0 0 0 0,0-2 0 15,6-3 0-15,-3-3 0 16,6 0 0-16,0-2 0 15,6 0 0-15,-3-1 0 16,6-2 0-16,-3 0 0 16,5 0 0-16,-2 0 0 0,3 0 0 15,-3 0 0-15,3 0 0 16,-3 0-9-16,3 0-2 16,-3 0-117-16,-1 0-52 15,4 0 100-15</inkml:trace>
  <inkml:trace contextRef="#ctx0" brushRef="#br0" timeOffset="4407.87">12747 10884 452 0,'-3'-2'167'0,"3"2"-129"0,-3 0 17 0,3 0 1 16,0 0-23-16,0 0-4 16,3 5-11-16,0 0-3 15,3 11-9-15,-3-2 3 0,5 12 3 16,1-5-2-16,3 16 2 15,-3-5-7-15,6 29-1 16,-3-11-4-16,0 16-3 16,-3-13-1-16,3 29 0 15,-3-16 18-15,0 16 8 16,-3-16-9 0,0 3-2-16,-1-13-5 15,1 2-1-15,-3-10-3 0,0-3 1 16,0-6 0-16,0-7 1 15,-3-6-7-15,0-4-2 16,0-4-27-16,0-7-9 16,0-1-43-16,-3-12-19 0,0-1 55 15,-6-16 24-15</inkml:trace>
  <inkml:trace contextRef="#ctx0" brushRef="#br0" timeOffset="5264.805">13151 11797 320 0,'-3'21'121'0,"3"-21"-95"0,-3 19 44 0,3-16 13 15,0 5-18 1,0-3-3-16,0 0-20 0,0 0-6 16,0-2-21-16,0 0 0 0,0-3 1 15,0 0-2-15,0-6 2 16,0 1-9-16,0-13-2 0,0 4 8 15,-3-17 6-15,3 4-8 16,-3-13-1-16,0 9-6 16,1-9-1-16,-1 6-1 15,0-6 1 1,0 8 0-16,0-13 1 16,3 8-2-16,0-5-2 15,0 5 3-15,0-3 2 16,0 11-2-16,0 3-2 0,0 2 0 15,3 5-1-15,0 3 0 16,0 3 2-16,0 3-1 16,2 7-1-16,1 0 1 15,9 19 1-15,-3-3-1 16,9 19-1-16,-3-5 1 0,6 12-1 16,-6-7 0-16,8 13 0 15,-2-8 0 1,0 16 0-16,-6-11 0 0,3 6 0 15,-6-11 0-15,2 0 0 16,-2-5 0-16,0-6 0 16,-3-5 0-1,0-5 2-15,-3-3-1 16,0-7 2-16,-3-1 0 16,0-18 1-16,0 2-2 15,0-18-2-15,-3 5 1 0,0-13-1 16,0 5 0-16,-3-10 0 15,0 5 0-15,0-13 0 16,0 10 0-16,-3-7 0 16,3 7 0-16,-3 3 0 0,0 5 0 15,0 3 0-15,0 5 0 16,0 3 0-16,0 5 0 16,3 0 0-16,0 3 0 15,0 2 0-15,0 3-7 16,0 3 0-16,0 0-28 15,0 2-9-15,0 3-42 16,3 3-15-16,0 0 53 16,6 7 25-1</inkml:trace>
  <inkml:trace contextRef="#ctx0" brushRef="#br0" timeOffset="5696.651">13800 10810 552 0,'-3'-5'206'0,"3"5"-160"0,-3-5 2 0,3 5-11 16,0 0-6-16,0 0 6 15,0 8-16-15,0-3-7 0,3 16-8 32,0-2-3-32,3 12 3 0,-3-4-3 0,3 21 0 0,0-11-1 15,0 31 1-15,0-12-2 16,0 18 2 0,-3-13-2-16,0 24-1 15,0-14 1-15,0 16-1 16,-3-18 0-16,0 8 0 15,0-16 0-15,0-1 0 0,0-12 0 16,-3 0 0-16,3-11-3 16,-3-5 2-16,0-6-8 15,0-8-2-15,3-2-47 16,-3-10-19-16,0-1-142 16,0-13-59-16,0 0 143 15</inkml:trace>
  <inkml:trace contextRef="#ctx0" brushRef="#br0" timeOffset="6248.176">14041 10715 496 0,'-12'-8'187'0,"12"8"-146"0,-3-2 24 16,3 2 0-16,0 0-35 15,0 0-9-15,6 2-2 16,0 1 1-16,12 5-10 16,-3 0 1-16,15 10 0 0,-6-2-2 15,11 11 0-15,-8-4-3 16,6 12-1 0,-6-9-1-16,5 14 0 0,-5-6-2 15,3 14 1-15,-6-11-2 16,-3 26 2-16,-4-10-2 15,-5 16-1-15,-3-13 1 16,-9 13-1-16,0-11 0 16,-9 16 0-16,3-13-3 0,-8 5 2 15,2-11 1-15,-9 4 2 16,6-12-1-16,-9 1-1 16,6-8 1-16,-3-3-1 15,4-6-5-15,-1-2 1 16,3-5-36-16,0-3-13 15,3-2-94-15,0-9-42 16,3 1 95-16,-3-11 49 0</inkml:trace>
  <inkml:trace contextRef="#ctx0" brushRef="#br0" timeOffset="15222.32">10449 14292 460 0,'-21'19'170'0,"21"-19"-132"0,-18 23 9 16,15-17-4-16,-3 10-18 16,0-3-3-16,-3 11-6 15,3-6 0-15,-2 11-9 16,2-5-2-16,0 32 1 0,3 31-1 16,6-16 0-16,0-15-1 15,8 21 0-15,-2-14 0 16,12 30 2-1,12 15-3-15,-6-36-2 0,-6-14 0 16,11 0 1-16,-5-10-1 16,3-3-1-16,9 0 1 15,-13-21-1-15,-2-3 0 16,6-13 2-16,-6 0-1 16,11-14 2-16,-8 1 0 0,9-24 1 15,-6 5-2-15,2-26 1 16,-5 7-2-16,-3-17-1 15,0 12 1-15,-6-31-1 16,-3 12 2-16,-3-12 1 16,-4 16-4-16,-8-6 1 15,0 13 2-15,-11-7 1 16,2 12-4-16,-12-12 1 16,3 10 0-16,-12 0 2 0,9 11 3 15,-5-1 4-15,5 9-2 16,-6 2-2-1,6 6 0-15,-9 2-1 0,4 6 0 16,-7 4 2 0,3 4-3-16,-6 12-2 0,-11 9 0 15,14 0-1-15,6-1-3 16,-6 17 2-16,7-6-6 16,-1 11 0-16,-3 7-41 15,12-18-18-15,3-2-162 16,6 2-71-1,1-5 154-15</inkml:trace>
  <inkml:trace contextRef="#ctx0" brushRef="#br0" timeOffset="15812.741">11636 14020 452 0,'-6'2'167'0,"6"-2"-129"0,-5 0 21 15,5 0 2-15,-3 3-22 16,3 0-2-16,-3 7-11 16,0-2-4-16,-3 11-12 15,3-6-6-15,-3 24-3 0,0-3 12 16,3 35 6-16,0-13-3 16,3 28-1-16,0-15-7 0,6 42-3 15,-3-21 0-15,6 29-1 16,-3-26 0-16,9 21 0 15,-4-24-5-15,7-1 1 16,-3-20 0-16,6-3 2 16,9 11-3-16,-9-32 0 15,-4-8-30-15,7-5-12 16,9 2-68 0,-3-13-31-16,-6-5 74 15,-10-16 35-15</inkml:trace>
  <inkml:trace contextRef="#ctx0" brushRef="#br0" timeOffset="16620.666">12136 14493 460 0,'-8'13'173'0,"5"-10"-135"0,0-8 19 0,3 5-3 16,0 2-16-16,0 1 0 15,0 8-15-15,3 7-6 0,0-5-10 16,0-2-1-16,2 15 4 0,1-2-11 15,3 21-1-15,0-8-1 16,3 14 1-16,-3-9-1 16,0 0 1-16,-3-5 0 15,0-2 0 1,0-6 0-16,-3-5 0 16,0-6 19-16,0-7 9 15,0-1-13-15,-3-10-7 16,0 0-4-16,0-18 0 15,0 2-3-15,0-24 0 0,0 6 1 16,3-14 0-16,0 11-20 16,3-5-7-16,-3 7 14 15,6 1 6-15,0 5 25 16,2 2 11-16,-2 4-14 16,6 1-6-16,-3 7-4 0,6 7-1 15,-3 2 0-15,6 6 2 16,-3 0-1-16,2 14 0 15,-2-4 1-15,0 22 1 16,-3-8-1-16,0 21-1 16,-3-8-3-16,-3 10-2 15,-3-7 1-15,0 5-1 16,-3-8 0-16,0 0 0 16,0-8 0-1,-3 0 0-15,0-5-11 16,0-3-5-16,0-10-80 15,0-3-65-15,3-19-31 16,2 3 100-16,-2-18 50 16</inkml:trace>
  <inkml:trace contextRef="#ctx0" brushRef="#br0" timeOffset="17229.551">12470 14136 468 0,'-21'-13'176'0,"21"13"-137"0,-9 2 22 16,9-2 2 0,0 0-23-16,0 0-5 0,0-2-16 15,0-1-7-15,6 1-7 16,0-1-4-16,6 0 2 0,-3 1-4 15,6 2 0-15,-3 0-1 16,5 2-2-16,-5-2 14 16,3 6 7-16,-3-1-6 0,-3 5-3 15,0 1-3-15,-6 5-1 16,0-3-2-16,-3 6 1 16,0-4-2-16,-3 4-1 15,3-3 1-15,-3-3-1 16,0 0 0-16,0-2 0 15,3-3 0-15,0-6 0 16,0 1 0-16,0-3 0 0,0 0 0 16,6 0 0-16,0 0 0 15,6 0 0 1,-3 0 0-16,6 5 0 16,-3-2 0-16,2 5 0 15,-2 0 0-15,3 5 0 16,-3-2 2-16,-3 5 1 15,-3-3 1-15,-6 8 2 16,0-5-1-16,-6 2 2 0,3-2-4 16,-6 0 0-16,0-3-1 15,-3 1 1-15,3-4-2 16,-3 1 2-16,4-3-4 16,-1 0-2-16,3-3-25 15,0-2-9-15,0-1-41 0,3-2-17 16,3 0 50-16,6-8 25 15</inkml:trace>
  <inkml:trace contextRef="#ctx0" brushRef="#br0" timeOffset="17961.249">13169 14215 340 0,'-6'-10'129'0,"6"10"-100"0,-6-5 29 0,6 5 5 16,0-3-7-16,0 0 2 15,-3 1-13-15,3-1-6 16,-3 0-21-16,3 1 6 0,0 2 4 16,0 0-13-16,0 5-6 0,0 0 8 31,3 14 3-31,0-3-6 0,6 29-1 16,-3-8-5-16,6 13 0 15,-3-8-3-15,3 30 0 16,-3-14-3-16,0 27 1 15,-3-22 0-15,0 8 1 16,0-12 0-16,-3 9 0 0,0-12-2 16,0 5-2-16,0-11 1 15,0-2-1-15,0-11-5 16,-3-8-1-16,0-5-28 16,0-16-13-16,0 0-66 15,0-22-27-15,0 4 73 0,0-22 35 16</inkml:trace>
  <inkml:trace contextRef="#ctx0" brushRef="#br0" timeOffset="18902.375">13610 15020 416 0,'-9'8'156'0,"9"-8"-121"0,-6 16 19 0,6-14 1 0,0 1-16 15,0-1 0-15,0-2-11 16,0 0-5-16,-3-2-13 15,0 2 5-15,-3-11 4 0,3 3-8 16,-3-16-1-16,0 6 7 16,0-27 6-16,0 11-10 15,0-19-4-15,0 10-2 16,0-10 0 0,3 11-3-16,0-16-3 15,0 10 0-15,3-15 1 0,0 13-1 16,6-6-1-16,-3 11 1 15,6 3 1-15,-3 5-1 16,9 2 2-16,-3 6-4 16,9 0 0-16,-6 5 1 15,8 3 0-15,-2 5 0 0,3 3 0 16,-3 2 0-16,3 1 0 16,-3 4 0-16,-1 6 2 15,-2 0-3-15,-3 11 0 16,-3 0-1-16,-3 10 0 15,0-3 0-15,-3 14-2 16,-3-5-2-16,-6 10 1 16,0-8 1-16,-9 5-1 0,3-7 4 15,-9 2 0 1,6-6 1-16,-9-1 0 16,7-4 0-16,-7-2 2 15,3-3-1-15,0-2 2 16,3-3-2-16,0-3 2 15,3 0-2-15,0-2-1 16,4 0 3-16,2 2 0 16,0-2 1-16,0-1 0 0,3 1-2 15,3-1-2-15,0 1 3 16,0-3 0-16,0 0-1 16,9 3-2-16,0-1 3 15,5 4 2-15,-2-4-2 16,9 6-2-16,-3-2 0 15,6 7 1-15,-6-3-1 16,6 14-1-16,-7-8 1 0,4 11 1 16,-3-6-1-16,0 8-1 15,-3-5 1 1,0 5-1-16,-3-5 0 16,0 2 0-16,-4-5 0 15,1-2 0-15,-3-3 0 16,0-1 0-16,0-1 0 15,-3-4 0-15,0-2-5 0,0 0-1 16,0-3-33-16,-3-5-11 16,0 0-57-16,3-2-23 15,0-1 68-15,6-7 32 16</inkml:trace>
  <inkml:trace contextRef="#ctx0" brushRef="#br0" timeOffset="19365.642">14217 14025 488 0,'-6'8'184'0,"6"-8"-143"0,-3 8 19 16,3-8 0-16,0 5-23 0,0 0-4 16,3 3-10-16,0 0-3 15,3 8-11-15,0-3 1 0,3 16 3 16,-3-2-3-16,3 26 0 15,-3-11-4-15,0 19 1 16,-1-11-2-16,-2 30 0 16,0-17-3-16,-3 24-2 15,0-12 1-15,0-1-1 0,0-14 0 16,0 1 0-16,0-10-3 16,3-4 2-16,0-7-6 15,0-8 0 1,0-6-43-16,-3-5-19 0,0-5-82 15,0-16-35 1,0 0 94-16,0-21 49 16</inkml:trace>
  <inkml:trace contextRef="#ctx0" brushRef="#br0" timeOffset="20111.175">14532 13856 480 0,'0'8'178'0,"0"-8"-138"0,12 5 13 15,-9-3-5 1,9 6-17-16,-3 0-3 0,12 8-10 15,-3-3-1-15,6 9-10 16,-4-4 0-16,7 6 0 0,-6-6-1 16,6 12-1-16,-6-7-6 15,2 17-1-15,-5-8-2 16,3 29 0-16,-3-14 16 0,-3 17 6 16,-3-14-6-16,-6 24-4 15,3-16-3-15,-9 27-1 16,0-14 2-16,-9 9 1 15,3-17-3-15,-6 11-3 16,3-15 0-16,-9 12 1 16,3-15-1-16,-6 10 2 15,7-16-2-15,-7 0-1 16,3-7-2-16,-3-4-1 16,3-7-5-1,0-3-2-15,3-5-37 0,1-6-14 16,2-2-81-16,0-8-34 15,3 0 87-15,-3-13 43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9:15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14491 10059 156 0,'-9'-5'57'0,"9"5"-44"15,-6-3 23-15,6 3 6 0,0 0 2 16,0 0 3-16,0 0-6 16,0 0-1-16,0-3-22 15,0 1-2-15,0-1 1 0,0 0 2 16,3-2 3-16,0 3-3 15,6-4-2-15,-3 1-5 16,12 0-2-16,-4-3-2 16,13 5 0-16,-6 0-2 15,15 1 1-15,-6-1-2 16,5 1 2-16,-5-1-2 16,6 0 2-16,-7 1 0 15,7-1 1 1,-6 0 0-16,9 1 0 0,-10-1-2 15,7-2 1-15,-6 2 0 16,3 0 1-16,-7 1-4 16,4-1-1-16,-6 0 1 0,0 3 0 15,-3 0-2-15,-1 0 1 16,-2 0-4 0,-3 0 0-16,0 0-8 0,-3 3-2 15,0-3-128-15,0 0-59 16,-3 0 97-16,-3-3 52 15</inkml:trace>
  <inkml:trace contextRef="#ctx0" brushRef="#br0" timeOffset="2762.599">16229 10623 244 0,'-15'0'90'0,"15"0"-70"0,-18 5 10 15,18-3-1-15,-9 4 5 16,3-4 3-16,-12 1-8 16,4 0-5-16,-7 2-14 15,3 0 2-15,-6 6 4 0,3-3 1 16,-3 8-1-16,4-3-2 16,-1 11-1-16,3-6-5 15,0 11 0-15,3-5-5 16,3 8 0-16,3-6-1 15,6 6 1-15,0-5-4 0,6 4 0 16,0-7 1 0,9 3 0-16,0-6 0 15,9 3 0-15,-3-3 0 16,12 3 0-16,-7-6 0 16,10 3 0-16,-6-2 0 0,12 2 0 15,-7-5 0-15,19 5 0 16,-9-5 0-16,14 2 0 15,-8-2 0-15,8 5 0 16,-5-5 0-16,11 5 0 16,-11-2 0-16,23 2 0 15,-14-2 0-15,11 7 2 16,-11-7-1-16,11 4-1 16,-11-4 1-16,17 5-1 0,-14-3 0 31,11 5 2-31,-11-4-3 0,2 4 0 15,-11-5-1-15,11 8 0 16,-11-5 4-16,11 8 1 16,-11-6-1-16,11 9-2 15,-14-9 1-15,5 9-1 0,-11-6 0 16,9 8 0-16,-13-8 0 16,13 5 0-16,-7-7 0 15,7 4 0-15,-12-7 0 16,8 0 0-16,10 2 0 15,-18-10 2-15,-10-2-1 16,7-4-1-16,-6 1 1 0,5-3 1 16,13 2-1-16,-12-4-1 15,-7-1 1-15,7 0 1 16,15-2-1 0,-16-1-1-16,-8 1 1 0,6-3 1 15,9-3-1 1,-1-2 2-16,-5 0-2 15,0 0-1-15,-4-3 1 16,-2 0-1-16,0 0 0 0,-1 0 2 16,1-3 1-16,-3 1 1 15,3-1-2 1,-4 3-2-16,1-2 1 0,-3-1 1 16,0 0-1-16,-3 1-1 15,-1-3 1-15,-2-3 1 0,3-6-1 16,-3 1-1-16,0 0 3 15,-3 0 0-15,-4-3-1 16,-2-2-2-16,0-9 3 16,-3 1 0-16,-3-3-1 15,-3 16-2-15,0 2 3 16,-3-7 0-16,0-25-1 16,-6 7 1-16,0 1-2 15,-3 1 2 1,-3 0-2-16,0-6-1 15,1-2 3-15,2 21 2 0,0 5-2 16,-6-13 0-16,3 5-1 16,-9-8-2-16,6 8 1 15,-9-5-1-15,7 6 0 16,-10-6 0-16,6 5 2 16,-9-8 1-16,6 8-1 0,-5-10-2 15,2 10 1-15,-6-2 1 16,6 5-1-16,-8-8-1 15,5 8 1-15,-12-3-1 16,6 6 0-16,-11-1 2 16,8 6 1-16,-14 0 1 15,14 5-2-15,-9 0 1 16,10 3-2-16,-13 2-1 16,12 3-2-16,-14 0 1 15,8 3 1 1,-15-3 0-16,13 0 0 0,-10 0 2 15,13 0-1-15,-7 3-1 0,9 0 1 16,-11 2 1-16,8 0-1 16,-11 3-1-1,8 0 1-15,-9 3-1 16,13-3 0-16,-7 3 0 0,10-1 0 16,-7 1 2-16,9 0-1 15,-8-1-1-15,8 1 1 16,-12 0 1-16,10-1 1 15,-7 1 1-15,9 0-2 16,-8 2-2-16,8-3 1 16,-3 1 1-16,7-3-1 0,-13 0-1 15,12 0 1 1,-14-5-1 0,11 2 2-16,-12-5 1 0,10 3-1 15,-7-3 1-15,9 0 0 16,-2 0 1-16,8 0-2 15,-3 3 1-15,7 0-2 16,-7 5-1-16,6 0 1 16,-6 2 1-16,7 1-1 0,-10 2 2 15,6-2-2-15,-8 2-1 16,8 0 1-16,-6 1-1 16,3-1 0-16,1 3 0 15,5 0-14-15,0 5-3 16,6-2-73-16,0 5-32 0,7-3 59 15,-7 11 33-15</inkml:trace>
  <inkml:trace contextRef="#ctx0" brushRef="#br0" timeOffset="7928.335">20506 9252 280 0,'-9'-5'104'16,"0"2"-81"-16,0-2 12 0,6 2 0 15,-3-2-8-15,-3 2-1 0,-3-2-3 16,-3 0-3-16,-2-1-10 15,-4 1 0-15,0 0 3 0,-6 5-5 16,-3 0 0-16,-2 5-2 16,-13 6-1-16,-3 7-3 15,-2 3 1-15,-1 3-2 16,4 5 2-16,-1 6-2 16,3 2-1-16,4 5-2 15,-1 0-1-15,3 3 4 16,6-2 1-1,4-1 0-15,5-5-2 0,6-3 1 16,9 1-1-16,6-1 0 16,9 3 2-16,3 0-1 15,9 0-1-15,-3-8 3 16,12 11 0-16,-1 0-1 16,7-6-2-16,6 1 1 0,8-6 1 15,4-3 1-15,6-2 1 16,-4 0 0-16,1-3 0 15,5-3-5-15,4 1 1 16,2 0 2-16,7 2 1 16,-7 0-4-16,-2 0 1 15,-4 0 0-15,-2 0 2 16,-1 1 1-16,1-4 1 0,2 3 0 16,-2-2 2-1,-1-1-3-15,-2 1-2 0,-3-3 0 16,-7 0 1-16,1-1-1 15,0-1 2-15,-7-1-2 16,1-3-1 0,0 1 3-16,-1 0 0 15,1-1-4-15,-6 1 1 0,2-1 0 16,-2 1 0-16,0-3 0 16,-3 2 0-16,-4 1-3 15,1-3 0-15,-3-3-1 16,0 1 3-16,-3-6-2 15,0 0-1-15,-1-3-2 16,1 0 1-16,0-2-2 0,0-3 0 16,0-5 1-16,0-3 2 15,-4-5 2-15,1-3 1 16,-9-5 1-16,6-8 0 16,-6 0 2-1,0-3 1-15,-3 0 3 0,-3 1 1 16,-3-1 3-1,-3-2 1-15,-3-3 1 16,-6-3 0-16,-3-2 0 16,-3 0 2-16,-3 2-5 0,1 3-3 15,-1 5-1-15,-9-10 1 16,0 2-3-16,-3 6-2 16,-2 2 2-16,-10 1 0 15,0-1-1-15,-5-2-2 16,-1-1 1-16,4 1 1 0,-1 8 1 15,3-1 3-15,4 9-3 16,-7-3 0-16,3 7-1 16,-8 1-2-16,2 5-2 15,1 1-1-15,-1 4 2 16,3 0 0 0,7 3 1-16,-1 1 0 0,6-4 0 15,1 0 0 1,2 3 0-16,-3-2 0 15,4-1-3-15,-1 3 0 16,0 3-14-16,0 2-4 0,1 6-44 16,-1 5-18-16,0 8 43 15,3 13 20-15</inkml:trace>
  <inkml:trace contextRef="#ctx0" brushRef="#br0" timeOffset="21876.042">11625 14615 200 0,'-24'-5'77'0,"9"5"-60"0,-6-3 6 16,12 3-1-16,-6 0-10 16,0 0 1-16,-6 3-6 15,1-3 1-15,-4 0-5 16,-3 2-2-16,-3 4 2 0,1-1 0 16,-1 0 3-16,0 3 6 15,0 0 4-15,0 3-2 16,1 2 0-16,-4-3-6 15,0 4 0-15,3 2-5 16,1 2 0-16,-1 3-1 0,3 3 1 16,0 5-2-16,7 0-1 15,2 6 1-15,3-4 1 16,3-2 1-16,3 3 3 16,3 0 1-16,-3-3 1 15,6-2 0-15,3 2 0 16,0-3 0-16,3 1 0 15,6-1-2 1,-3 0-1-16,3 1 1 16,0-1 3-16,3 1-9 15,0-1-2-15,0-2 10 0,2 0 6 16,4-3-1-16,3-2 1 16,3-4-4-16,0 1 1 15,-3-2-2-15,2-4 0 16,7 1-3-16,0-3-1 0,0 2-3 15,2-2 1-15,1-3-2 32,0 1-1-32,0-1 3 0,-1 0 0 0,1 1-4 15,6-4 1-15,-1 4 0 16,1-4 0-16,0 1 0 16,3 0 0-16,-1-3 0 15,1 2 0-15,5-2 0 16,-5 0 0-16,-3 0 0 15,3 3 0-15,-1-1 0 0,-2 4 2 32,-3-4-1-32,-1-2-1 0,4 0 1 15,0 3-1-15,2-3 0 16,4 3 0-16,0-1-3 16,-1 4 2-16,1-1 1 15,0 3 2-15,-1-3-1 0,-5 0-1 16,0 1-2-16,2 2 1 15,-5-3 1-15,0 3 2 16,-1 0-1-16,-2 2-1 16,0 1-2-16,-3 2 1 15,-4 0 1-15,-2 3 0 16,-3 3 0-16,0-1 0 0,-3 4-3 16,0 1 2-16,0 1 1 15,-1 0 0-15,-2 0 0 16,0 2 2-16,0 3-3 15,-3 0 0-15,-3-2 1 16,0-1 0-16,0 3 0 16,0-2 0-1,-3-3 0-15,0 0 0 16,-1 2 0-16,1 0 0 16,0 1 0-16,3-1 0 0,3 3 0 15,0 1 0-15,3-4-3 16,3 3 2-16,0-5 1 15,3 0 2-15,2-3-1 16,1 5-1-16,3-7 1 16,3-1-1-16,-3 1 0 0,2 2 0 15,4-5 0-15,-3 0 2 16,0-8-1-16,-1 5-1 16,4 0 1-16,0 0-1 15,3-2-3-15,-1 2 2 16,4 1 1-16,0-1 2 15,-4 3-1 1,1-1-1-16,0 1 1 16,2-2-1-16,-2-1 0 15,0 0 0-15,0 0 0 16,-1-2 2-16,1 2-1 0,0-5-1 16,-1 5 1-16,1-5-1 15,0 3 0-15,-3-3 0 16,-4 0 0-16,1-3 2 15,0 6 1-15,0-4 3 0,-4 1-1 16,4-2 0-16,-3 2-3 16,0-3-2-16,0 8 1 15,-1-8-1-15,1 3 0 16,0-2 2-16,0 2-1 16,0 0-1-16,-1-3 1 15,1 0-1-15,-3 6 0 16,3-3 0-1,-1 0-3-15,-2 0 2 16,3-3 1-16,-3 3 2 16,0-3-3-16,-3 0 0 0,-1 1 1 15,1-4 2-15,-3 4-1 16,3-1-1-16,3-3 1 16,-3 6-1-16,-1-2 0 15,4-1 0-15,0 3 0 16,3 3 0-16,0-4 0 0,-1 7 0 15,4-1-3-15,0 0 2 16,3 0 1-16,-1 1 0 16,1-1 0-16,3 3 0 15,0-3 0-15,2 0 0 16,1 0 0-16,0 1 0 16,-1-1 0-16,1-5 2 0,3 5-3 31,-1-5 0-31,-2-3 1 15,0 6 2-15,2-3-1 16,-5-3-1-16,0-2 1 0,0 7-1 16,-1-7 0-16,1 5 0 15,0-3 0-15,-1 6 0 16,-2-9 0-16,0 9 0 16,0-3 0-16,2 3 0 0,1-4 0 15,0 1 2-15,-1 0-1 16,1-2 2-16,0-1 0 15,-3 0 1-15,2-2 0 16,-2 2 0-16,0-2 0 16,-3-3 2-16,-1 2-3 15,1-2-2-15,-3-2 0 0,0-1 1 16,-1-2-1-16,1 0-1 16,-3-3 1-16,-3 0-1 15,3-3 0-15,0-2 2 16,-1 0-3-16,1-1-2 15,0 1-1 1,0-3 3-16,0 0 0 16,-1-5 3-16,1 3-1 15,-3-1-1-15,0-2 1 16,0 0 1-16,0 0-1 0,-4-3-1 16,1 5-2-16,-3-7-1 15,0 7 2-15,0-7 0 16,-3 5-2-16,-3-11 0 15,0 3-1-15,-3-3 3 0,-3 0 0 16,-6-2 1-16,-3 0-3 16,-3-6 2-16,-3 0-1 15,-3 1 0-15,-3 7 0 16,-3-3 0-16,-3 4 2 16,1 2 2-16,-4-3-1 15,0 0 2-15,0 0-4 16,-2 1 0-1,-1 2 1-15,0-3 0 16,-6 0-3-16,1 0 2 16,-4 1-1-16,-6-1-2 0,-2-3 0 15,-7 9 0-15,-5-1 3 16,2 4 0-16,6-1 1 16,-5 0 0-16,2-2 0 15,1 2 2-15,-1-3-3 16,-2 6 0-16,-1 0 1 0,3 0 2 15,1 0-3-15,2-1-2 16,1 4 2-16,2-3 0 16,0 5 3-16,-2-3 1 15,-1 4-4-15,4-1-1 16,-1 2 1-16,3 4 2 16,1-1-2-16,-1 3 0 15,0-2 1-15,4 2 0 16,-1 0 0-16,0 0 0 15,1 0 0 1,2 0 2-16,0-3-1 0,7 9-1 16,-1-3 1-16,3-1-1 15,0 1 0-15,4 0 0 16,-1 2 0-16,3-2 2 16,-3-1-1-16,0 1-1 15,-2 0 1-15,2-3-1 0,0 3 0 16,-3-3 0-16,1 0 0 15,2 0 2-15,0 0-1 16,0-3-1-16,0 1 1 16,1-4-1-16,-1 4 0 15,3-3 0-15,-3-1 0 0,3-1 2 16,-2-1-1 0,-1 0-1-1,-3-3 1-15,3-2-1 0,-3 0 0 0,4 0 0 31,-1 0 0-31,0-1 0 0,0-1 0 16,1 1 2-16,-4 1-3 16,-3 0 0-16,3 3 1 15,1-1 0-15,-1 1-3 16,0-4 2-16,0-1-1 0,-2-4 0 16,-1 1 2-16,0-9 0 15,-3 4 0-15,1-4 0 16,-1 1 0-16,-3-1 0 15,0 1 0-15,1 5 0 16,2 2 0-16,0 1 0 0,1-1 0 16,-4 4 0-16,3-1 0 15,1-3 2-15,-1 1-1 16,0-1 2-16,-6-2-2 16,4 3-1-16,-1-1 1 15,0-2-1-15,1 3 0 16,-1-1 0-16,-3 4 0 15,1-1 0 1,-1 0 0-16,-6 0 0 16,-2 6 0-16,-1-1 0 15,-2 6 0-15,2 0 0 0,0 2 0 16,-2 1 0-16,-1 2 0 16,-2 0 0-16,-4 0 0 15,1 2 0-15,-1 4 0 16,1 2 0-16,2 0 0 15,0 0 0-15,7 2 0 0,-1 1 2 16,4 2-1-16,-1 1 2 16,3 4-4-16,1 1 0 15,2 5-1-15,3 5 0 16,7 5 0-16,-4 9 0 16,3 4-31-16,-5 9-15 15,-7 5-115 1,-15 3-51-16,-5-4 111 15</inkml:trace>
  <inkml:trace contextRef="#ctx0" brushRef="#br0" timeOffset="24471.22">9687 14152 128 0,'-12'10'49'0,"6"-4"-38"0,6 2 10 16,0-3 2-16,0 0-2 16,0-5-1-16,0 6 3 15,0-6 2-15,0 0-13 16,3 0 13-16,3 0 5 0,-6 0 7 15,3 0 4 1,3 0-5-16,0-3 1 0,-3 0-4 16,3 1 0-16,0-1-7 15,6-2-2-15,3 2-2 16,2-2-2-16,10 2 1 16,6-2-1-16,9 2-3 15,8-2 2-15,10 0-4 16,2-1-1-16,4-2-4 15,2 0 1-15,1 1-2 0,-4-1 0 32,-5 0-3-32,-10 0-1 0,-5 2-3 15,-9-2 1-15,-10 1-4 0,-5-1-2 16,-6 0-51-16,-9 0-24 16,-18-5 40-16,-12-6 18 15</inkml:trace>
  <inkml:trace contextRef="#ctx0" brushRef="#br0" timeOffset="39244.914">15410 6217 320 0,'-12'-10'121'0,"7"10"-95"0,2-5 11 16,3 5 0 0,0 0-6-16,0 0 2 0,0 0-12 15,3 0-5-15,-3 0-9 16,0 0-5-16,5 2-1 0,1-2-1 16,3 8 0-16,-3 0 0 15,3 8 0-15,0 2 2 16,0 9 1-16,0 2-1 15,3 5-2-15,0-2 1 16,3 0-1-16,3-6-3 16,-1 1 2-16,4-6 3 15,3 0 1 1,0-5 1-16,3-3 0 0,8-2 2 16,4-6 3-16,9-2-2 15,5-3 1-15,7-3-5 16,5-5 0-16,4 0 1 15,2-5 0-15,7 0-5 16,2-3 1-16,0 3 0 0,-2-1 0 16,2 1 0-16,0 0 2 15,1 2-1-15,-4 1-1 16,-5 2 3-16,-4 0 0 16,-8 0-1-16,-4-3 1 15,-5 1 0-15,-4-1 1 16,-2 1 9-16,-6-6 6 15,-1 5-6-15,-2-2 0 0,0 2-3 16,-6-2 1-16,-4 0-4 16,-5-3 1-16,-3 0-3 15,-3-5 0-15,-3 0-6 16,-6-3 1 0,-3 0-11-16,-3-2-5 0,-3-1-63 15,-6 4-25 1,-9 1 51-16,-6 4 27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1:36.4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14982 12930 304 0,'-6'0'115'0,"6"0"-89"0,-3 2 36 0,3-2 11 0,0 0-15 15,0 0-1 1,0 0-20-16,0 0-5 0,0 0-19 16,0 0 1-16,0 0 2 0,0 0 1 15,3 8 1-15,0-3-3 16,0 11 1-16,0-2-5 16,0 12-1-16,0-5-4 15,-3 11 1-15,0-6-2 16,0 6 0-16,0-5-6 15,0 12 1-15,0-7-2 16,0 10-2-16,0-7 3 16,0 4 0-16,0-4 1 15,0-1 0-15,0-5 0 16,0 0 0-16,0-5 2 0,0-3 3 16,0-2-46-16,0-6-22 31,0 0-63-31,0-7-28 0,0-1 77 15,3-13 36-15</inkml:trace>
  <inkml:trace contextRef="#ctx0" brushRef="#br0" timeOffset="375.649">15321 12914 392 0,'0'2'148'0,"0"-2"-115"0,0-5 24 16,0 5 2-16,0 0-9 31,0 0 0-31,0 5-12 0,0 1-6 0,0 4-18 16,0 1 0-16,-3 13 2 15,3-6-8-15,-3 14-2 16,0-6 5-16,0 9 4 16,0-6-5-16,0 11-3 0,0-9-4 15,0 9 0-15,0-6-2 16,0 1 2-16,0-6-20 16,0-3-6-16,0-5-23 15,3-5-11-15,0-2-67 16,0-9-28-16,0 0 80 15,3-7 37-15</inkml:trace>
  <inkml:trace contextRef="#ctx0" brushRef="#br0" timeOffset="872.324">14735 12874 448 0,'-15'3'167'0,"15"-3"-129"0,-6-3 17 15,6 3 1-15,0 0-23 16,0 0-6-16,6 0-5 16,0 0-2-16,6 3-11 15,0-1 6-15,6-2 2 0,-4 0-12 0,19 0-4 16,-6 0 14-16,24 0 9 16,-13 0-10-16,19-2-5 15,-13-1-3 1,10 0 0-16,-9 1-3 15,8-6 0-15,-8 3-1 0,8-3 1 16,-11 2-2 0,6 1-1-16,-10 2 1 15,1 3-1-15,-6 0 0 16,0-2 0-16,-7-1-5 16,-2 3 1-16,-3 0-31 0,0 0-12 15,-3 0-73-15,-3 0-30 16,-1 0 78-16,-2 0 37 15</inkml:trace>
  <inkml:trace contextRef="#ctx0" brushRef="#br0" timeOffset="10872.448">14205 14528 236 0,'0'8'88'0,"0"-8"-69"0,0 10 35 0,0-10 10 0,0 5-9 16,0-2-2-16,0 2-11 15,0 1-3-15,0-4-22 16,0-2 3-16,0 0 1 0,0 0 0 16,0-2-1-16,0-1-4 15,3-5-2-15,-3 0-4 16,3-10 1-16,-3 2-2 16,3-16 0-16,0 6-3 15,0-9 1-15,0 6-2 16,3-8 0-16,0 8-1 15,0-6 0-15,0 6-2 16,3 0-2-16,-3 5 1 16,2 3 1-16,1 3-1 15,0 5 2-15,0 2-2 0,0 3-1 16,0 3 3-16,0 7 2 16,0 1-2-16,0 10-2 15,0-5 0-15,0 11 1 16,-3-3-1-16,0 10 2 15,0-5 0-15,-3 11 3 16,0-6-3 0,0 9 0-16,-3-6-1 15,0 0-2-15,0-3 1 0,0-2-1 16,0-3-3-16,0-2 2 16,0-3-10-1,0-3-5-15,0-2-74 0,0-9-32 0,0 1 62 16,0-11 30-1</inkml:trace>
  <inkml:trace contextRef="#ctx0" brushRef="#br0" timeOffset="11114.789">14262 14374 428 0,'-18'19'162'0,"18"-19"-126"0,-12 13 16 15,12-10 1-15,0-1-16 16,0-2 1 0,3 0-17-16,-3 0-7 15,9-2-9-15,0-1-4 0,5-2 0 0,-2-1-4 16,6 1 2-16,-3 0-37 16,3-3-16-16,-3 3-66 15,3-3-26-15,-3 0 77 16,5 0 36-16</inkml:trace>
  <inkml:trace contextRef="#ctx0" brushRef="#br0" timeOffset="11399.032">14488 14229 436 0,'-6'5'165'0,"6"-5"-129"0,3 3 10 0,-3-3-3 0,6 2-16 32,0 1-1-32,6 0-9 0,-3-1 0 15,8 3-10-15,-2-2 0 0,6 2 0 16,-3 1-3-16,3-1-1 16,-3-2-1-16,2 2-2 15,-2-2-8-15,0-1-3 0,-3 1-21 16,0-3-6-16,-3 0-63 15,0-3-24-15,0 1 65 16,-3-4 31-16</inkml:trace>
  <inkml:trace contextRef="#ctx0" brushRef="#br0" timeOffset="11815.984">14735 14160 252 0,'-6'-8'93'0,"6"8"-72"0,-3 0 58 0,3 0 22 15,0 0-22-15,0 0-9 16,0 0-20-16,0 0-10 15,3 3-22-15,0-1-2 16,3 3 0-16,-3 1 3 16,3 2 1-16,0-3-5 15,0 6 1-15,0-3-7 16,-1 2-3-16,-2 1-8 16,3 2-3-16,-3-2 17 0,0-1 11 15,0 1-9-15,0-1-2 16,0-2-6-16,-3 0 1 15,0-3-4-15,0 1 0 16,0-1-1-16,0 0-2 0,0-2 3 16,0 0 0-16,0-1-1 15,0 1-2-15,0 0 1 16,-3-1 1-16,0 1-1 16,0-1-1-16,0 1 1 15,-3 2-1 1,0-2 0-16,-2 2 0 0,2 1-3 15,-3-1 0-15,0 0-9 16,0-2-5 0,0 0-40-16,0-1-17 15,3-2-81-15,3 0-33 0,3 0 98 16,0 0 47-16</inkml:trace>
  <inkml:trace contextRef="#ctx0" brushRef="#br0" timeOffset="12990.381">15434 14178 452 0,'-12'-8'167'0,"12"8"-129"0,-15-8 24 15,15 8 1-15,-6 0-15 0,1 0-1 16,-4 0-27-16,0 0-9 16,-3 0-8-16,3 0 13 0,0 8 6 15,0-2-6-15,0 7-4 16,3 0-7-16,0 8-2 0,3-2 1 15,3 10 0-15,0-5 0 16,6 5 0-16,0-3-5 16,9-2 1-16,-3-3 0 15,9-5 2-15,-3-3-1 16,8-10-1-16,-2 0-6 16,6-17-4-16,-3 4-65 15,5-14-27-15,-5 6 51 16,9-17 26-16</inkml:trace>
  <inkml:trace contextRef="#ctx0" brushRef="#br0" timeOffset="15692.134">14991 14588 296 0,'-3'0'110'0,"3"0"-86"0,0-2 27 0,0 2 7 16,0 0-18-16,0 0-3 15,0-3-1-15,0 3-1 16,0-2-19-16,0-1 6 0,0-2 2 16,0 2-1-16,0-5 0 0,0 3-3 15,0-6-3-15,0 1-3 16,0-12-1-1,0 7-5-15,0-15 0 0,0 7-3 16,3-12 2-16,-3 9-2 16,3-9 0-16,0 9-3 15,0-6-2-15,0 6 1 16,0-1-1-16,0 6 0 16,3 0 0-16,-1 2 0 15,1 3 2-15,0 3-3 16,6 0 0-16,-3 5 1 15,6 3 0-15,-3 0 0 0,3 2 2 16,-3 3-1-16,3 3 2 31,-3-1-2-31,0 6 2 0,-4 0-2 16,-2 8-1-16,0-6 1 0,-6 4 1 16,0-4-1-16,-3 4 2 15,0-4 2 1,-3 1 4-16,0-1-9 0,1-2-4 15,-1-2 2-15,0-1 0 16,0-3 2-16,3 1 0 16,0 0 0-16,3-3 0 15,0 0 4-15,0 0 2 16,0 0-2-16,9 0-3 16,-3 0-5-16,6 5-2 0,-1-2 5 15,1 5 5-15,0 0-2 16,0 2 1-16,-3 1-8 15,0 5-2-15,-3-3 6 16,-3 5 2 0,0-2-2-16,-3 3 1 15,0-3 0-15,-9 2 0 16,3-2-3-16,-6 0 0 16,0-3-3-16,-6-2 1 15,3-3 1-15,-5 0 2 0,5-3 1 16,-6-2 1-16,6-1 0 15,0 1 0-15,0-1 15 16,3-2 10-16,3 0-26 16,0 0-10-16,4 0-60 0,2-2-24 15,0-1 49 1,6 1 23-16</inkml:trace>
  <inkml:trace contextRef="#ctx0" brushRef="#br0" timeOffset="16913.436">14470 15139 400 0,'-12'2'148'0,"12"-2"-115"0,-3 0 26 15,3 0 3 1,0 0-17-16,0 0-1 16,0 0-12-16,0 0-5 15,6 0-15-15,-3 0 1 0,6-2 1 0,0-1 4 16,9 0 1-16,-3 1-15 0,5-1-6 16,-2 1 0-16,6-1 0 15,-6 0-1 1,3 1 0-16,-3-1-45 0,-1 0-20 15,-2 1-115-15,0-4-51 16,0 1 121-16,-9-8 60 16</inkml:trace>
  <inkml:trace contextRef="#ctx0" brushRef="#br0" timeOffset="19430.352">14640 14890 312 0,'-6'-3'118'0,"6"3"-92"0,-6-2 19 0,6 2 5 16,0 0-10-16,0 0 1 15,-3 2-8-15,0 1 0 16,-3 2-19-16,3-2 3 0,-6 5 3 16,3-3-5-16,-3 6 2 15,0-3-4-15,-3 5 0 16,3-2-5-16,-3 7 0 15,3-2-3-15,0 5 0 16,0-2-1-16,1 7 2 16,2 1-1-16,3 4 0 15,0-4-6 1,3 7 1-16,0-5 0 0,6 0 2 16,0-5-3-16,5-3 0 15,-2-2 1-15,9-6 2 16,-3 0-1-16,6-7 2 15,-3-1-7-15,6-8 1 0,-4 3-41 16,7-8-18-16,-6 0-92 16,6-2-38-16,-3 2 100 15,2-3 48-15</inkml:trace>
  <inkml:trace contextRef="#ctx0" brushRef="#br0" timeOffset="20079.502">15300 14948 344 0,'-6'-2'129'0,"6"2"-100"0,-3-6 33 16,3 6 10-16,0 0-12 15,0 0 0-15,0 0-21 16,0 0-7-16,-3 0-18 16,3 0 0-16,0 6 0 0,0-4-3 0,0 12 1 15,0-4-3-15,0 14 2 16,0-6-4-16,-3 12-2 16,0-4-5-16,0 8-2 15,3-5-2-15,-3 9 3 16,0-9 9-16,1 2 4 15,2-4-16-15,0-3-7 16,0-3 3-16,-3-5 1 16,3-3-42-1,0-10-16-15,0 4-41 16,0-14-16-16,0 4 66 0,0-10 29 16</inkml:trace>
  <inkml:trace contextRef="#ctx0" brushRef="#br0" timeOffset="20479.173">15101 14962 376 0,'-15'5'140'0,"15"-5"-109"0,-9 5 22 16,9-5 2-16,0 3 1 15,0-1 3-15,0-2-17 0,0 0-5 16,0 0-22-16,0 0 0 0,6 0 1 31,0 0-6-31,6-2-1 0,0-1 6 16,9 0 2-16,-4 3-6 16,4-2-2-16,-3 2-3 15,6 0 1-15,-6 0-4 16,6 0 0-16,-4 0-1 0,4 0 1 15,-3 0-2-15,3-3-1 16,-3 1 1-16,0-1 1 16,-4 0-1-16,-2 1-1 15,0-1-4-15,-3 0 0 16,-3 1-29-16,-3-1-13 16,0 0-104-16,-3 3-45 0,-3 0 101 15,-3-2 50-15</inkml:trace>
  <inkml:trace contextRef="#ctx0" brushRef="#br0" timeOffset="24114.172">16675 13644 344 0,'-3'13'129'0,"3"-13"-100"0,-3 5 18 16,3-5 3-16,0 3-4 15,0 0 3-15,0-3-12 16,0 0-5-16,0 0-18 16,0 0 2-16,-3-6 4 0,0 1 0 15,0-8 0-15,0 0-4 16,0-14 0-16,1 6-3 0,-1-13 0 16,0 5-7-16,0-14-4 15,0 9 10-15,0-11 4 16,0 8-6-16,0-11-1 15,0 9-3-15,3-9 1 16,0 6-2 0,3-1 0-16,-3 9-3 0,3 2-2 15,0 6 1 1,3-1-1-16,0 6 0 16,2 3 0-16,-2 2 0 15,6 2 0-15,-3 4 0 16,6 5 0-16,-3-1 0 0,9 9 0 15,-6 0 0-15,6 10 0 16,-4-3 0-16,4 12 0 16,-6-4 0-16,0 8 0 15,-3-4 0-15,-3 4 0 0,0-2 0 16,-6 0 2-16,-3-3-1 16,-6 3-1-16,0-6 1 15,-9 3 1-15,3-2-1 16,-6-3-1-16,3-3 1 15,-5 0-1-15,5-2 0 16,-3-1 0-16,3-2 0 16,0 0 0-16,0-2-3 15,3-4 2-15,0 1-19 16,3 0-9-16,0-1-40 16,6-4-19-16,1-1-145 15,7-2-67 1,-2-1 154-16</inkml:trace>
  <inkml:trace contextRef="#ctx0" brushRef="#br0" timeOffset="24519.602">17303 12797 408 0,'0'-5'154'0,"0"5"-120"0,-3-5 21 0,3 5 1 0,0-3-7 31,0 0 1-31,-3 3-13 0,0 0-5 16,-3 3-18-16,0 0-2 0,-2 7-1 15,-1-2-11-15,-3 11-2 16,0-3 16-16,0 21 10 0,-3-6-8 15,3 22-3-15,3-8-6 16,0 16-2 0,3-11-3-16,3 19-2 0,0-11 1 15,6 11 1-15,0-13-1 16,6-1-1-16,-3-10 1 16,9-2-1-16,-3-9-3 15,12-2 0-15,-9-6-7 16,6-5-2-16,-4-2-57 0,4-6-24 15,-3-2 47-15,0-11 23 16</inkml:trace>
  <inkml:trace contextRef="#ctx0" brushRef="#br0" timeOffset="25347.385">17574 13604 408 0,'-9'19'154'0,"9"-19"-120"0,-3 2 15 0,3-2-3 16,0 0-6-16,0 0 0 16,0-5-8-16,0 0-5 0,0-14-15 15,0 3 1 1,0-15 3-16,0 4-2 0,3-15 0 16,0 8-4-16,3-17-1 15,-3 9 1-15,6-19 4 16,-3 11-8-16,3-11-1 15,0 13-1-15,3 1 0 0,-3 7-2 16,0 6-2-16,0 5-17 16,0 5-9-16,-1 3 11 15,4 10 6-15,-3 0 28 16,6 14 12-16,-3-3-15 16,3 19-6-16,0-6-7 15,3 19 0-15,-3-6-2 16,-1 14 2-16,-2-9-2 15,0 9-1-15,-3-8 1 16,0 2 1-16,0-5-1 16,0 3-1-16,-3-8-8 0,-3-3-3 15,0-2-34 1,-3-4-15-16,0-1-38 16,-3-4-13-16,3-2 59 15,-6-5 30-15</inkml:trace>
  <inkml:trace contextRef="#ctx0" brushRef="#br0" timeOffset="25576.777">17607 13300 464 0,'-12'8'176'0,"12"-8"-137"0,-3 0 11 0,3 0-3 0,0 0-10 15,0 0 0-15,9 0-9 16,-3 0-5-16,9-3-13 15,0 3-6-15,8-2-3 0,-2-1-1 16,9 0 0-16,-6 1-29 16,9-4-13-1,-7 1-66-15,7-3-31 16,-6 0 70-16,6-8 36 16</inkml:trace>
  <inkml:trace contextRef="#ctx0" brushRef="#br0" timeOffset="25864.002">18047 13049 552 0,'-6'8'206'0,"6"-8"-160"0,6 2 0 0,-6-2-10 16,6 3-23-1,0 0-2-15,9-3-12 0,-3 0-4 16,9 2 3 0,-3-2 20-16,12 3 10 0,-7-3-16 0,10 2-5 15,-6-2-11 1,3 3-2-16,-7 0-39 0,1-3-15 16,-3 0-76-16,0-3-30 15,-3 3 87-15,0-5 41 16</inkml:trace>
  <inkml:trace contextRef="#ctx0" brushRef="#br0" timeOffset="26171.187">18369 12900 440 0,'-18'3'165'0,"18"-3"-129"0,-6 5 26 16,6-5 1-16,0 6-20 15,0-4-4-15,3 6-15 16,0-2-2-16,6 4-13 15,0 1-3-15,3 7 0 0,0-2 6 0,3 8 4 16,-4-6-4-16,1 6-2 16,-3-3-1-1,0 3-1-15,-3-3 0 16,-3 3 2-16,0-3-3 16,-6 3 1-16,0-3-5 15,-9 3 0-15,3-5-1 16,-9-1-2-16,4-2-4 15,-10-3-2-15,6-2-33 0,-3 0-11 16,3-4-79-16,0-1-31 16,3-1 83-16,4-2 40 15</inkml:trace>
  <inkml:trace contextRef="#ctx0" brushRef="#br0" timeOffset="27699.297">19518 12916 564 0,'-21'-10'211'0,"21"10"-164"0,-21-13-2 16,18 13-13-16,-3-3-2 15,0 0 6-15,-3 1-13 16,0-1-5 0,-3 3-11-16,3 0-3 0,-2 8 0 0,-1 0-2 15,0 13-2 1,3-2 1-16,3 18-1 0,0-6 0 16,6 14 0-16,0-8 0 15,6 6 0-15,-3-9 0 16,9 0 0-16,-3-2 0 15,12-5 0-15,-4-6 0 16,16-5 0-16,-6-3 0 0,12-10 0 16,-7-1-16-16,13-10-6 15,-9 0-66-15,5-13-30 16,-5 5 61-16,6-13 29 16</inkml:trace>
  <inkml:trace contextRef="#ctx0" brushRef="#br0" timeOffset="30163.14">18863 13512 348 0,'3'10'129'0,"-3"-10"-100"0,3 3 11 0,-3-3-2 16,0 0 7-16,0 0 10 16,3 0-8-16,0 0-1 15,0-5-26-15,0 2 6 0,-3-8 4 16,0 1-3-16,0-14-1 15,0 5-8-15,0-15-3 0,0 8-7 16,0-19 0-16,0 8-3 16,3-22 2-16,0 9-2 15,0-11 0-15,0 11-1 16,3-3 0-16,-3 11 0 16,3-1 2-1,0 9-5-15,-1 5-1 0,1 5 0 16,3 6 0-16,-3 2 0 15,6 8 0-15,-3 0 0 16,3 8 0-16,0 0 0 16,0 8 0-16,-3 0-3 15,-3 8 2 1,0-3 1-16,-6 11 0 16,0-6-3-16,-3 11 2 0,0-5 1 15,-6 3 0-15,3-4 0 16,-3-2 0-16,3-2 0 15,-3-3 2-15,3-3-1 16,0-2-1-16,0-3-2 16,3-6 1-16,0 1 1 0,3-3 0 15,0 0 0-15,6 0 0 16,0 0-3-16,9 3 2 16,-3-1 1-16,9 6 0 15,-6-3 0-15,8 6 0 16,-5 0 0-16,3 4 0 15,-6-1 0-15,-3 4 0 16,-3-2 0-16,-6 5 2 0,0-5-1 16,-12 5 2-1,3-5-2 1,-9 5-1-16,3-2 5 0,-9-1 1 16,6-2-2-16,-5-3-1 15,2-2-1-15,0 0-2 16,3-3 1-16,0-3-1 15,3 0-7-15,0-5 0 0,0 0-54 16,6-2-24-16,0-1 43 16,12 0 21-16</inkml:trace>
  <inkml:trace contextRef="#ctx0" brushRef="#br0" timeOffset="30712.496">20101 12813 384 0,'6'-8'145'0,"-6"8"-112"0,0 0 30 16,0 0 7 0,0 0-12-16,0 0 1 15,0 0-20-15,0 0-9 16,3 6-17-16,-3-4 0 0,3 11 3 16,0-2-13-16,0 15-5 15,-3-2-3-15,0 24 3 0,0-8-1 16,0 12 1-16,0-7 2 15,-3 8 0-15,3-10 0 16,-3 12 0-16,3-12 2 16,0 2 1-16,0-8-39 15,0-3-15-15,0-5-109 0,3-10-49 16,-3-3 109-16,0-11 51 16</inkml:trace>
  <inkml:trace contextRef="#ctx0" brushRef="#br0" timeOffset="31313.515">20333 13498 472 0,'-9'8'178'0,"9"-8"-138"0,-3-2 6 15,3 2-5 1,0-6-5-16,0 4 3 0,3-9-10 16,-3 1-3-16,6-9-15 15,-3 3-11-15,6-8-5 0,-3 3 19 16,9-8 12-16,0 5-8 16,3-10-4-16,-3 5-7 15,5-14-2-15,-2 4-3 0,6-4-2 16,-6 9 1-1,3-6 1-15,-3 9-1 0,2-1 2 16,-5 5-2-16,3 1 2 31,-3 5-2-31,0 0-1 0,-3 5 1 16,0 0 1-16,-3 3-1 16,0 5-1-16,0 0 1 15,0 5 1-15,-4 3-1 16,4 8-1-16,-3 0 1 15,0 8-1-15,0-3 0 0,-3 19 2 16,0-6-1-16,0 17-1 16,0-9 1-16,0 11-1 15,-3-8 0-15,0 8 0 16,0-8 0-16,0 8 0 0,0-11-3 16,0 6 2-16,0-8-1 15,0 2-2-15,0-7-4 16,0-1-2-16,0-5-28 15,-3-2-11-15,3-3-27 16,0-6-12-16,0 1-55 16,0-8-23-16,0-3 88 15,-3-6 41 1</inkml:trace>
  <inkml:trace contextRef="#ctx0" brushRef="#br0" timeOffset="31580.58">20491 13295 484 0,'-9'2'181'0,"9"-2"-141"0,0 3 11 0,0-3-3 16,3 0-14-16,0 0 3 16,9 0-17-16,-3 0-6 15,6-5-9-15,-3 2 12 0,8-2 8 16,-5-1-11-16,6 1-5 15,-3 0-5-15,3 0-4 16,-3 2-6-16,0-2-4 16,-4 2-38-16,1 0-17 15,0 1-133 1,3-4-59-16,-3 1 131 16,3-11 64-16</inkml:trace>
  <inkml:trace contextRef="#ctx0" brushRef="#br0" timeOffset="32087.228">20830 12670 520 0,'0'0'192'0,"0"0"-149"0,12 6 1 0,-12-6-9 16,9 5-11 0,-3 0 1-16,9 6-10 15,-3-3-2-15,9 5-7 16,-3-2-6-16,8 7-1 0,-5 1-1 15,6 4 0-15,-6-4 13 0,3 13 7 16,-7-6-7-16,4 19-1 16,-6-11-6-16,0 19-1 15,-3-10-1-15,-6 12-2 16,0-10 1-16,-9 11-1 16,3-9-3-16,-9 6 2 0,3-10-1 15,-9 4 0-15,3-7-3 16,-6 2 1-16,3-7-7 15,-5-1-3-15,2-5 5 16,-3 3 5-16,6-6-8 16,-3 1-2-16,3-6-26 15,0 3-12-15,1-6-78 16,2-2-36-16,3-3 87 16,3 3 40-1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2:42.8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13187 6672 324 0,'-3'14'121'0,"3"-14"-95"0,0 18 25 16,0-12 4-16,0 4-5 15,0-2 0-15,3 3-12 16,0-3-6-16,0 2-18 0,0-2 4 0,0 0 3 16,0-3 2-16,-3-5 1 15,0 0 0-15,3-5 2 16,-3 2-14-16,0-10-7 16,0 0-8-16,-6-14-3 15,3 6 22-15,-3-10 12 16,0 4-12-16,-3-23-4 15,3 10-7-15,0-15-4 16,0 10 0-16,3-11 1 16,0 11-1-16,3-10-1 15,0 12 1-15,6-10 1 0,-3 11-1 16,9-6-1-16,-3 9-2 16,6 2 1-16,0 7 1 15,6 7 0-15,-3 1 0 16,8 12 0-16,-2-1-3 15,0 11 2 1,-3 0 1-16,3 16 2 16,-4-3-1-16,4 11-1 15,-6-5 1-15,0 7-1 16,-3-5 0-16,-6 6 2 0,0-6-1 16,-6 5 2-16,-3-2-2 15,-6 5 2 1,0-5-2-16,-6 3 2 0,3-6-2 15,-9 3 2-15,3-6-2 16,-9-2-1-16,7-3 1 0,-7 0-1 16,6 1 0-16,-3-6 2 15,3-3-6-15,-3-2-1 16,7-1-29-16,2-2-10 16,3 0-77-16,6-2-32 15,0-1 80-15,6 3 37 16</inkml:trace>
  <inkml:trace contextRef="#ctx0" brushRef="#br0" timeOffset="413.947">13848 5903 504 0,'-15'-14'189'0,"15"14"-147"0,-12-13 22 16,12 13 0-16,-6 0-37 15,3 0-11-15,-6 0 2 16,3 0 4-16,-6 13-11 16,0-2-4-16,-5 18 0 0,2-5-2 15,-3 18 0-15,3-7-1 16,0 23 0-1,3-11-5-15,3 27 1 16,0-15 0-16,9 9 0 0,0-9 0 16,6 7 0-16,0-13 0 15,6 8 0-15,0-11 0 16,3 0 0-16,-3-8 0 16,3-4 0-16,-3-9-3 15,2 0 0-15,-2-8-29 16,3-3-14-16,-3-4-75 0,3-6-32 15,-3-3 79-15,3-8 38 16</inkml:trace>
  <inkml:trace contextRef="#ctx0" brushRef="#br0" timeOffset="4030.954">14095 6561 284 0,'0'8'107'0,"0"-8"-83"0,-3 8 24 16,3-8 4-16,0 3 6 16,0 0 4-16,0-3-11 15,0 0-7-15,0 2-24 16,0-2 1-16,0-2 0 0,0-1 0 16,0-8-1-16,0 3-4 15,0-18-2-15,0 5-4 0,6-24 1 16,-3 8-2-16,6-14 0 15,-3 12-3-15,6-17-1 16,-3 14-1-16,5-14 0 16,-2 11-2-1,3-5-2-15,-3 10 1 16,3 1 1-16,-3 7 1 16,3 3 1-16,-3 5-7 15,3 8 0-15,-4 3 1 0,4 13 1 16,-3 0 1-16,3 21 0 15,-3-2-3 1,3 12 2-16,-3-4 7 0,0 13 4 16,-3-6-5-16,0 14-3 0,0-9-1 15,-4 11 1-15,1-7-12 16,-3-1-3-16,0-5 8 16,0 0 5-16,0-8-32 15,0-2-13-15,0-6-53 16,0-5-20-1,0-3 60-15,0-8 30 16</inkml:trace>
  <inkml:trace contextRef="#ctx0" brushRef="#br0" timeOffset="4281.282">14160 6329 392 0,'-12'2'145'0,"12"-2"-112"0,3 0 14 0,-3 0 1 16,6 0-16-16,0 0-1 15,9-2-14-15,-3-1-3 16,9-2-8-16,-3-1-2 0,9-2 0 16,-7 3-2-16,7 0-2 15,-6 0-13-15,6-1-4 16,-3 4-97-16,2-1-44 15,-2 0 81 1,0 3 38-16</inkml:trace>
  <inkml:trace contextRef="#ctx0" brushRef="#br0" timeOffset="4648.354">14619 6188 424 0,'-12'3'159'0,"12"-3"-124"0,-12 11 17 16,12-9-2-16,-3 6-22 16,0 0-3-16,3 11-13 15,0-4-3-15,6 15-5 16,-3-7-1-16,6 14 3 0,0-10-1 16,3 2 0-16,0-5-3 15,2-3 1-15,1-3 0 0,3-2 3 31,-3-2 6-31,0-9 4 16,0-2 1-16,0-9 1 0,-3 4-3 16,-1-14 1-16,-2 2-11 15,0-9-6-15,0 4 1 0,-3-5-1 16,0 3-2-16,0-3 0 16,-3 1-36-1,0 1-14-15,0 7-61 0,3-1-27 16,0 2 74-16,3 4 37 15</inkml:trace>
  <inkml:trace contextRef="#ctx0" brushRef="#br0" timeOffset="4898.695">14988 6159 544 0,'-6'0'203'0,"6"0"-158"0,3 3 5 16,-3-3-7 0,6 3-23-16,-3-1-1 15,6 3-16-15,0 1-6 16,5 4 1-16,-2 1 4 0,6 5 4 0,-3-3-5 16,3 11-2-16,-3-6-5 15,0 6 1-15,0-3-57 16,-1 0-25-16,-2 1 44 15,3-6 21-15</inkml:trace>
  <inkml:trace contextRef="#ctx0" brushRef="#br0" timeOffset="5150.02">15250 6159 480 0,'-18'6'181'0,"18"-6"-141"0,-18 18 20 0,18-13 0 16,-9 6-23-1,3-3-4-15,-6 10-17 0,3-2-5 16,-6 13-7-16,3-5-3 0,-5 11 0 16,2-6-4-16,-3 2 2 15,3-4-23-15,0-3-12 16,3-3-105-16,0-5-47 0,0-3 97 15,3-13 46-15</inkml:trace>
  <inkml:trace contextRef="#ctx0" brushRef="#br0" timeOffset="6713.845">15794 6286 292 0,'-3'11'110'0,"3"-11"-86"0,-3 16 22 0,3-14 4 16,0 6-3-16,0 0 4 16,0 5-11-16,0-2-4 15,0 0-20-15,0-3 5 0,0-1 3 16,0-1 1-16,0-1 2 0,0 0-2 16,0-5 2-16,0 0-4 15,0-13 0-15,0 3-6 16,0-14-2-16,0 3-7 15,0-9 0-15,0 7-3 16,0-12 0-16,0 9-3 16,0-11 1-1,0 5 0-15,3-5 1 16,0 5-2-16,0-2-2 16,0 7 1-16,0 4-1 15,0 1 0-15,0 6 0 0,0 3-3 16,3 8 2-16,0 0 1 15,6 15 0-15,0 1 0 16,9 13 0-16,-3-3 0 0,5 5 0 16,-2-2 0-1,3 3 0-15,-3-4 0 16,3 4 0-16,-3-6 0 0,-1 3 2 16,-5-6-1-16,0-2 2 15,-3-3-2-15,0-2 2 16,-3-3 0-16,0-3 1 15,-3 1 2 1,0-12 1-16,0 4-1 16,0-9 1-16,-3 0-4 15,0-10-2-15,0 3 0 16,0-11-1-16,-1 2 0 0,-2-10 0 16,0 5 0-16,0-5 0 15,0 6 0-15,0-4 0 16,0 9 0-16,0-1 0 15,0 3 0-15,3 6 0 0,-3 2-31 16,0 0-14-16,0 3-13 16,6 5-2-16,-3 0-57 15,3 11-25-15,0-1 75 16,6 17 35-16</inkml:trace>
  <inkml:trace contextRef="#ctx0" brushRef="#br0" timeOffset="7214.518">16315 6408 408 0,'3'13'154'0,"-3"-13"-120"0,0 0 30 16,0 0 7-16,3-3-15 16,0 1-2-16,0-9-20 15,0 1-9-15,3-11-14 16,0 5-12-16,0-13-2 0,-3 7 18 0,0-7 12 15,0 3-9-15,0-9-4 16,-3 6-7-16,0-16 0 16,0 8-4-16,3-8 0 15,0 8-1-15,0-2 1 16,0 7-2-16,3 0 2 16,0 6-2-16,3 2-1 15,0 5-2-15,5 3 1 16,-2 3-1-16,9 8 0 0,-6 0 2 15,6 7 0-15,-3 1-3 16,0 10 2-16,-4-2 1 16,1 7 2-1,-3-2-1-15,-3 11-1 16,-3-9 1-16,-6 6 1 16,0-3-1-16,-6 3-1 15,0-6 1-15,-9 4 1 0,3-7-1 16,-5 1-1-16,2-2 1 15,-6-4-1-15,3-2-5 16,-3 0 1-16,0-3-47 16,3-2-18-16,4 0-110 15,2-3-50-15,3 0 120 0,3-8 56 16</inkml:trace>
  <inkml:trace contextRef="#ctx0" brushRef="#br0" timeOffset="8063.284">17113 5958 404 0,'-6'-3'151'0,"6"3"-118"0,0-7 25 0,0 7 3 16,0-3-14-16,0 0 0 16,0 1-21-16,0 2-5 15,0 0-13-15,0 0-5 0,3 8-2 16,0-3-1-16,3 13 2 0,0-2-1 15,6 13-1-15,0-5 1 16,5 8-1 0,-2-6 0-16,6 9 0 15,-3-6 2-15,6 8 1 16,-6-8-1-16,0 3-2 16,-4-6 5-16,1-2 4 15,-3-5 1-15,0-1 4 0,-3-5-1 16,0-7 0-16,0-4 1 15,0-12 2-15,0 2-5 16,-3-16-1-16,0 8-6 16,0-13-1-16,0 5-1 15,-3-13 1-15,-1 8 0 16,1-13 1-16,0 7-2 16,-3-4-2-16,0 4 1 0,0 1-1 31,0 7 0-31,0 1 0 15,0 5-3-15,0 2 0 0,0 3-25 16,0 3-9-16,0 0-36 16,3 8-16-16,0-1 47 15,3 9 22-15</inkml:trace>
  <inkml:trace contextRef="#ctx0" brushRef="#br0" timeOffset="8616.863">17663 6474 476 0,'-5'0'178'0,"5"0"-138"0,-3-13 19 15,3 13-1-15,0-11-22 16,0 3-4-16,0-16-14 15,0 6-6 1,0-11-7-16,0 5 9 0,0-13 8 16,0 8-7-16,0-16-1 15,0 8-4-15,0-19-1 0,0 11-3 16,3-5-1-16,-1 8-1 0,4-1 0 16,0 9-5-16,3 0 1 15,0 2 0-15,6 5 0 16,-3 6-3-1,9 5 2-15,-3 3 1 0,6 8 0 16,-4 0-3-16,7 7 0 16,-6 1 2-16,0 7 2 15,-3-2-2-15,0 11 0 16,-4-3 1-16,-5 8 2 16,-3-6-1-16,-6 11 2 15,0-8-2-15,-9 6-1 16,0-6 1-16,-8 3 1 15,2-6-1 1,-9 1-1-16,3-3 1 16,-6-3-1-16,6-2 0 0,-2-1 0 15,2-2-5-15,0-3 1 16,3-2-20-16,3 2-9 16,3-2-41-16,3-3-17 15,3 0 45-15,6-3 25 0</inkml:trace>
  <inkml:trace contextRef="#ctx0" brushRef="#br0" timeOffset="9046.713">18134 5739 472 0,'-6'-6'176'0,"6"6"-137"0,0-13 22 16,0 13 2-16,3-3-23 0,0 3-3 15,0 0-19-15,0 0-9 16,6 8-5-16,-3 0-6 0,5 13-1 15,-2-5 2-15,6 27 0 16,-3-9 12-16,3 22 5 16,-3-14-8-16,0 8-2 0,-3-7-4 15,0 9 1-15,-3-9 0 16,0 10 1-16,-3-11-2 16,-3 3 1-16,0-8-22 15,0-5-9-15,0-6 5 16,0-7 3-16,0-3-43 15,3-11-21 1,0-2 44-16,3-14 20 16</inkml:trace>
  <inkml:trace contextRef="#ctx0" brushRef="#br0" timeOffset="9697.962">18961 5911 448 0,'-6'-14'167'0,"6"14"-129"0,-3-18 32 0,0 12 7 16,0-1-28-16,0-4-5 16,-3 3-11-16,0-3-3 15,-3 4-17-15,-2 1-3 0,-4 1 0 16,-3 5-6-16,-3 3 0 0,-3 5-2 15,0 7-2-15,-2 4 1 16,8 2-1-16,3-5 0 16,3 8 0-16,3-6-3 15,6 3 2-15,0-2-1 16,6 2-2-16,0-5 0 16,9 3 3-16,-3-4 0 15,9 4 1-15,-3-3 0 0,8 2 0 16,-5-2 0-16,3 0 0 15,-3-3-3 1,0 3 2-16,-3-3 1 16,0 3 2-16,-4-3-1 15,-2 3 2-15,-3-2-2 16,-6 4-1-16,0-5 3 16,-6 6 0-16,3-3-1 15,-9 0 1-15,4-3-2 0,-10 3-1 16,3-6 1-16,-6-2-1 15,3-2-3-15,-6-4 2 16,1 1-26-16,2-3-9 16,3 0-55-16,3-5-23 0,3-1 59 15,6-4 30-15</inkml:trace>
  <inkml:trace contextRef="#ctx0" brushRef="#br0" timeOffset="10148.324">19077 5572 512 0,'-12'-8'192'0,"12"8"-149"0,0-3 14 0,0 3-2 15,0 0-26 1,9 3-6-16,3 2-17 0,6 6-3 16,3 2-3-16,3 6 8 0,5 4 5 15,1 4-4-15,0 5-1 16,0-1-4-16,-4 6-1 16,-2 3-1-16,-6-3 1 15,-3-8-2-15,0 16 2 16,-3-8 0-16,-3 11 1 15,-3-8-2 1,-6 12 1-16,0-7 0 16,-9 14 1-16,0-12-2 15,-6 6 1-15,3-11-2 0,-9 6-1 16,3-11 1-16,-5-2 1 16,5-6-3-16,-6-3 0 15,6-5-21-15,-3 0-8 16,3-5-47-16,0 0-18 0,4-3 48 15,-7 1 24-15</inkml:trace>
  <inkml:trace contextRef="#ctx0" brushRef="#br0" timeOffset="12914.553">13425 8149 220 0,'-3'13'82'0,"3"-13"-64"0,-3 19 33 15,3-17 9-15,0 6-6 16,0-3-2-16,0 6-7 16,0-3-4-16,0 3-22 15,0-4 6-15,0 4 5 0,0-3-1 16,0 0 3-16,0-3-5 16,0 0-2-16,0 1 0 15,0-6 1-15,0 0-3 16,0-8-2-16,0 0-14 15,-3-16-4-15,3 3 9 16,-3-16 6-16,0 5-5 16,0-10-2-16,0 7-6 15,-3-15-2-15,3 8-1 16,0-14 1-16,0 11-2 16,1-5-1-16,2 8 1 15,2-1-1-15,1 6 0 16,3 3 0-16,0 5-3 15,6 5 2-15,-3 3-1 0,6 5 0 16,-3 3 2-16,9 5 0 16,-3 3 0-16,8 5 2 15,-2 0-3 1,6 7 0-16,-6-1 1 0,0 7 0 16,-4-2 0-16,-2 10 2 0,-3-5-1 15,-6 7 2-15,-3-1-2 16,-9 4 2-16,0-2 0 31,-9 0 1-31,0-6-2 0,-8 3-2 16,2-2 1-16,-6-3 1 15,3-3-1-15,-3 0-1 16,6 0 1-16,-2-2-1 16,2-3 0-16,0 0 0 15,3-3-5-15,3-2 1 0,3-1-36 16,6-4-15-16,3-1-69 15,9-7-31-15,-3-1 82 16,15-10 37-16</inkml:trace>
  <inkml:trace contextRef="#ctx0" brushRef="#br0" timeOffset="13263.619">14065 7270 512 0,'-21'6'192'0,"21"-6"-149"0,-21 16 16 16,18-14-3-16,-5 9-27 16,2-3-5-16,-6 10-20 0,3-2-5 15,-3 16 0-15,0-6 11 0,0 27 6 16,3-10-6-16,0 28-3 15,0-15-4-15,6 18 0 16,0-11-2-16,3 17-1 16,0-17 1-16,9 8-1 0,-3-15 0 15,9 2 0-15,-3-10 0 16,9-1 0-16,-6-9-20 16,8-4-7-16,-5-5-21 15,9 0-8-15,-3-5 30 16,-3 0 16-16</inkml:trace>
  <inkml:trace contextRef="#ctx0" brushRef="#br0" timeOffset="14278.997">14762 7882 348 0,'-6'0'129'0,"6"0"-100"0,-12 0 29 0,12 0 5 16,-6-3-11-16,0 3-1 15,-6-3-16-15,0 3-4 16,-6 0-18-16,3 0 3 0,-6 3 2 15,4 0-6-15,-4 7-2 0,3-2-5 16,0 11-4 0,3-6 0-16,3 11-1 0,3-6-3 15,6 9 2-15,0-6 1 16,9 0 0-16,0-3 0 16,9-7 0-16,-3-3 0 15,9-13 2-15,-3-1-1 16,6-15 2-16,-4 5-2 15,4-15 2-15,-3 4-2 16,-3-18 2-16,-3 8-2 16,-3-16 2-1,-3 8-2-15,-3-8-1 16,-1 6 3-16,-2-1 2 0,0 11 0 16,-3 3 0-16,0 5 1 15,0 5 3-15,0 5-2 16,0 11 1-16,0 0-10 15,3 14-3-15,0-1 3 16,0 19 0-16,0-6-1 0,0 25 2 16,0-9 1-16,0 14 0 15,0-9 0 1,0 12 0-16,0-12 0 0,0 4 0 16,0-6 0-16,3-3 2 15,-3-5-56-15,3-5-23 16,0-6-103-16,6-7-42 15,-3-3 116-15,9-13 57 16</inkml:trace>
  <inkml:trace contextRef="#ctx0" brushRef="#br0" timeOffset="14652.996">15074 7699 384 0,'-15'13'145'0,"15"-13"-112"0,-24 32 27 15,21-27 5-15,-3 11-18 16,0-3-2-16,1 9-24 16,-1-4-8-16,3 6-8 15,0-3-4-15,9 3 2 0,-3-6-2 16,8 1 2-16,-2-3-2 0,9-3 2 16,-3-2-2-16,3-9 2 15,-3 1 0-15,6-8 3 16,-3-1 1-16,-4-10 3 15,-2 3 1-15,-6-8 1 16,0 3-4 0,-6-9 0-16,0 3-5 15,-9-5 0-15,3 5 1 16,-6 1 0-16,1 1-5 16,-4 6 1-16,3 1-5 15,-3 7-1-15,3 0-39 0,0 10-15 16,3-2-65-16,3 6-27 15,0-1 80-15,6 0 39 16</inkml:trace>
  <inkml:trace contextRef="#ctx0" brushRef="#br0" timeOffset="15080.545">15339 7866 416 0,'-9'16'156'0,"9"-16"-121"0,-3 5 19 16,3-5-1-1,0 0-17-15,0 0-1 16,6 3-16-16,0-1-4 0,6-2-9 16,-3 0 0-16,6-5 4 0,0 2-4 15,2-5 2-15,1 0-1 16,0-2 1-16,-3-1-2 15,-3-2-1-15,-3 2-1 16,-6-2 2-16,0 3-1 0,-9-1 0 16,0 0-3-16,-9 9-2 15,3-1 1-15,-6 11 1 16,3-3-1-16,-2 9-1 16,2-1 1-16,3 5 1 15,0-2-1-15,3 3-1 16,3-3-2-16,6 2 1 15,0-5-4-15,6 3 1 16,0-3-36-16,12-2-13 0,-3 0-55 31,11-3-21-31,-2-3 66 0,12-5 33 16</inkml:trace>
  <inkml:trace contextRef="#ctx0" brushRef="#br0" timeOffset="15448.111">15762 7715 492 0,'-21'-5'184'0,"21"5"-143"0,-21 0 19 15,18 0-2-15,-6 5-22 16,3 0-4-16,-3 3-18 16,0-3-7-16,3 6-4 15,0-3-3-15,3 3 1 0,0-4-4 0,9 4 2 16,-3 0 1-16,6-1 0 15,-3 1 0 1,3-1 0-16,0 1 0 16,3 2 0-16,-3-2 0 15,0-1 2-15,-3 1-3 16,0 0 0-16,0-4-1 0,-6 4-2 16,0-3 14-16,-3 0 5 15,0-3-7 1,-6 3-2-16,3-3-4 0,-6-2-2 15,3 0-8-15,-3-3-5 16,3 0-40-16,0-3-15 16,0 0-86-16,9-5-36 15,0 1 99-15,9-12 47 0</inkml:trace>
  <inkml:trace contextRef="#ctx0" brushRef="#br0" timeOffset="15830.089">16220 7294 480 0,'-9'-5'181'0,"9"5"-141"0,-6-8 18 0,6 8-1 16,0 0-15-1,0 0-3-15,0 0-21 16,0 0-11-16,0 11-5 16,0-1-2-16,0 14 0 0,0-6-3 0,3 20 0 15,0-9-1-15,0 21 0 16,0-10 16-16,0 20 6 16,0-12-8-16,-3 10-3 15,0-10-5-15,-3 7-2 16,3-12 1-16,-3 2-1 15,0-8-14-15,0-3-5 16,3-5-30-16,0-5-11 16,0-3-95-1,3-13-39-15,0 0 101 16,6-8 50-16</inkml:trace>
  <inkml:trace contextRef="#ctx0" brushRef="#br0" timeOffset="16322.414">16488 8003 424 0,'-12'8'159'0,"12"-8"-124"0,-6 6 26 0,6-6 4 0,0 2-12 16,0-2-1-16,0 0-23 15,0 0-10-15,0-8-11 0,0 0 3 0,3-10 2 32,-3 5-13-32,6-17-4 0,-3 7-1 15,9-22 2-15,-3 8 0 16,6-14-1-16,-4 12 18 16,7-14 8-16,-6 13-9 15,3-2-2-15,-3 7-7 16,3 1-1-16,0 5-1 0,0 5-2 15,-3 5 1-15,5 9 1 16,-2 2-1-16,3 13-1 16,-3-2 3-16,3 13 0 15,-3-3-1-15,0 21-2 16,-3-7 1-16,-1 20 1 0,-2-9-1 16,-3 9-1-16,-3-5 1 15,0-2-1-15,0-5 0 16,-3 2 0-16,0-8-7 15,0-3-3-15,0-5-38 16,0-2-19 0,0-3-89-16,0-11-39 15,0 0 102-15,-3-18 48 16</inkml:trace>
  <inkml:trace contextRef="#ctx0" brushRef="#br0" timeOffset="16547.808">16565 7728 524 0,'-27'8'195'0,"27"-8"-152"0,-9 8 15 0,9-5-6 15,0-3-28-15,0 0-6 16,9 0-13-16,-3 0-6 16,12-3 0-16,-3 0-2 0,9-5 1 15,-3 3 2-15,11-3 0 16,-5-2 2-16,9-1 3 15,-6 3-66-15,8 0-28 16,-5 3 44-16,3 0 24 16</inkml:trace>
  <inkml:trace contextRef="#ctx0" brushRef="#br0" timeOffset="16964.32">17110 7469 500 0,'-24'13'187'0,"24"-13"-146"0,-12 13 15 15,12-10-4-15,-3 5-19 16,3 0-4-16,0 5-17 16,0 0-5-16,3 11-5 15,0-5-4-15,0 12 1 0,0-4 1 16,6 7 0-16,-3-5 6 0,3 6 4 15,0-9-5-15,3 1-3 16,-3-6-6 0,6-3-2-16,-4-2 0 0,4-5 4 15,-3-3-1 1,3-8 1-16,-3 0 11 16,6-14 5-16,-6 4-4 15,0-19-1-15,0 5-5 16,-3-10-1-16,-4 4 1 0,1-7 0 15,0 11-5-15,0-3 1 16,0 5-5-16,-3 0 1 16,0 6-40-16,0 2-18 15,0 3-78-15,3 2-33 16,-3 0 88-16,6 4 42 0</inkml:trace>
  <inkml:trace contextRef="#ctx0" brushRef="#br0" timeOffset="17230.316">17497 7527 456 0,'-6'5'170'0,"6"-5"-132"0,9 11 16 16,-6-8-1-1,3 2-18-15,0 0 0 0,3 8-16 16,-1-2-4-16,4 7-9 15,-3-2-2-15,6 13 0 0,-3-5-2 16,6 8 1-16,-3-6-2 16,6 6-1-16,-6-8-8 0,2 2-5 15,-2-4-59-15,-3-1-28 16,-3-3 52-16,3-7 24 16</inkml:trace>
  <inkml:trace contextRef="#ctx0" brushRef="#br0" timeOffset="17497.601">17777 7556 392 0,'-12'-10'145'0,"12"10"-112"0,-15 5 36 0,15-2 11 15,-6-1-17-15,3 1-4 16,-9 5-22-16,3 0-11 15,-6 10-15-15,3-2-3 0,-9 13 2 16,4-5-15-16,-4 10-3 0,3-2 16 16,-6 3 9-16,6-6-11 15,-6 2-2-15,6-4-23 16,-2-1-10-16,2-5-54 16,6-2-21-16,0-3 54 15,9-14 26-15</inkml:trace>
  <inkml:trace contextRef="#ctx0" brushRef="#br0" timeOffset="17790.818">17830 7374 564 0,'12'2'211'0,"-12"-2"-164"0,24 11-2 0,-18-9-11 15,6 9-12-15,0-3 4 16,5 11-14-16,-2-4-5 16,3 14-4-16,-3-5 0 0,0 16 0 15,-3-6-1-15,-3 17 1 16,0-9 0-16,-3 8 1 16,-3-7-2-16,-6 9 1 0,-3-9-4 15,-6 4 0-15,3-7-37 16,-9-3-14-16,3-5-130 15,-12-8-56-15,7-6 122 16,-10-7 60 0</inkml:trace>
  <inkml:trace contextRef="#ctx0" brushRef="#br0" timeOffset="19444.708">14291 8860 488 0,'-15'-10'184'0,"15"10"-143"0,-14-5 12 0,14 5-2 15,-9 0-15-15,3 0 2 16,-6 2-20-16,3-2-8 0,-6 8-6 15,3 0-8-15,-9 16 0 0,3-3 0 16,-2 27-1-16,2-11 17 16,0 21 8-1,3-8-7-15,3 35-4 16,3-19-9-16,6 16 0 16,3-16-18-16,6 8-8 15,0-15 31-15,12 7 17 16,-6-13-12-16,9-1-4 0,-4-7-7 15,7-2-3-15,-3-9-30 16,3-5-13-16,-3-5-86 16,0-8-39-16,-4-3 90 15,1-8 42-15</inkml:trace>
  <inkml:trace contextRef="#ctx0" brushRef="#br0" timeOffset="21663.311">13395 9831 380 0,'-3'16'143'0,"3"-16"-112"16,-3 6 14-16,3-6 0 0,0 0-8 15,0 0 0-15,3-8-16 16,0 2-5-16,3-12-10 15,-3 2 5-15,3-13 2 0,-3 5 2 16,0-18 1-16,0 7 0 16,0-20 0-16,0 10-4 15,-3-16 0-15,0 13-3 16,-3-7 2-16,0 10-4 16,0-11 1-16,3 11-3 15,0-5 2-15,0 8-4 16,6-3 0-16,-3 5-1 15,3 6-2-15,0 7 1 16,6 3-1-16,-3 3-3 16,6 5 2-16,-3 3-1 0,9 8-2 15,-4 2 3-15,7 11 2 16,-3-3-2-16,6 14 0 16,-6-3 1-16,0 10 0 15,-4-5 0-15,-2 9 2 16,-3-4-3-16,-6 3 0 15,0-5-4-15,-9 5 1 16,0-5 19-16,-9 5 12 16,0-5-11-16,-9 2-6 15,4-5-4-15,-4 3-2 0,3-5-2 16,-3-3 1-16,3-3-2 16,0-3-1-1,3-2-4-15,1-2-2 16,2-4-30-16,3-4-14 15,3-1-62-15,3-5-26 0,0 3 70 16,9-14 35-16</inkml:trace>
  <inkml:trace contextRef="#ctx0" brushRef="#br0" timeOffset="22429.338">14592 9157 244 0,'6'-16'90'0,"-6"16"-70"0,6-16 43 0,-3 13 14 15,0-2 7-15,0 0 4 16,0 0-26-16,-3 2-11 16,3 0-29-16,-3 1 0 0,3 10-1 15,0-1-5-15,0 12 1 16,0-3-6-16,3 10-1 0,0-2-6 16,-1 13-1-16,-2-5 1 15,0 16 0 1,0-11-5-16,-3 8-1 0,0-8-26 15,0-3-11 1,0-8-62-16,0-4-25 0,0-6 66 16,-3-16 31-16</inkml:trace>
  <inkml:trace contextRef="#ctx0" brushRef="#br0" timeOffset="22778.957">14541 9085 428 0,'-6'-15'162'0,"6"15"-126"0,6-24 21 0,-3 21 1 31,6-5-14-31,0 0-4 0,9 0-16 16,0 0-5-16,9 8-11 16,-7 0-3-16,10 11 1 0,-6-3-3 0,6 13 0 15,-6-2 1-15,-1 12 2 16,-5-4-3-1,-3 7 0-15,-3-5 1 0,-9 11 2 16,0-6-3-16,-6 11-2 16,0-8-3-16,-12 3 1 15,3-6-1-15,-9-2 0 16,7-5 11-16,-7-4 3 16,3-4-14-16,0-6-6 0,3-2-47 15,3-14-19-15,0 0-96 16,9-12-43-16,0 1 111 15,6-4 53-15</inkml:trace>
  <inkml:trace contextRef="#ctx0" brushRef="#br0" timeOffset="23165.205">14949 9453 420 0,'12'8'156'0,"-12"-8"-121"0,24-3 19 0,-18 3 1 16,6-5-24 0,0 0-5-16,5-8-14 15,-2 2-3-15,0-5-5 0,0 3-1 0,-3-6 3 16,0 4-1-16,-6-1 0 16,0 2 5-16,-9 1 6 15,0 3-2-15,-9 2 2 16,3 0-5-16,-6 10 1 15,0-2 2-15,-3 11 1 16,3 0-15-16,1 12-4 16,2-4-4-1,3 13 2-15,0-6 4 16,6 6 1-16,3-6-2 16,6 1 2-16,-3-6 1 0,9 0 0 15,0-2 2-15,5-6 1 16,-2-3-28-16,6-7-12 15,-3 0-114-15,6-14-49 16,-6 3 103-16,6-16 49 0</inkml:trace>
  <inkml:trace contextRef="#ctx0" brushRef="#br0" timeOffset="23407.558">15279 9017 532 0,'-6'29'200'0,"6"-29"-155"0,3 42 7 0,0-31-9 15,0 7-24 1,0-2-3-16,0 10-10 16,0-2-4-16,3 8-1 15,-3-6-4-15,3 6 2 0,-3-5-26 16,3 2-9-16,-3-5-59 15,0-1-24-15,0-4 62 0,3-8 29 16</inkml:trace>
  <inkml:trace contextRef="#ctx0" brushRef="#br0" timeOffset="23619.528">15226 9189 444 0,'-12'13'165'0,"12"-13"-129"0,0 8 24 0,0-8 0 0,6 2-12 16,0 1-1 0,6 0-18-16,-3-1-7 15,9-2-13-15,-4 0-6 0,10-2-2 16,-6 2-19-16,9-6-5 16,-3 4-130-16,2-9-58 15,-5 3 108-15,-3-8 51 16</inkml:trace>
  <inkml:trace contextRef="#ctx0" brushRef="#br0" timeOffset="24862.002">15934 9427 328 0,'-3'16'123'0,"3"-16"-95"0,0 13 27 15,0-11 7-15,3 4-11 16,-3-1 0-16,3 0-14 16,-3 1-3-16,0-4-19 15,0 1 4-15,3-3 4 0,0 0-3 0,0-8 0 16,-3 0-5-16,0-11 1 16,0 6-5-16,3-11-1 15,-3 6-9-15,3-11 0 16,0 5-3-16,0-10 0 15,0 5 2 1,0-9 0-16,0 9-3 16,0-5 2-16,0 8 1 0,0 2 0 15,0 3-3 1,0 2 2-16,0 6 14 16,3 13 8-16,0 0-10 15,6 21-6-15,-3-5-3 0,8 10-2 16,-2-2 2-16,3 10 1 15,-3-7-4-15,3 10 1 16,-3-5 0-16,0 2 0 16,-3-5 0-16,-1-2 0 0,-2-3 0 15,0-9 2-15,0-1-1 16,0-14-1-16,0 0 1 16,0-16 1-16,0 3 1 15,-3-11 1-15,0 3 0 16,0-14 0-16,-3 6-2 15,0-19 1-15,0 11-2 16,-3-10-1-16,0 10 1 16,0-6-1-16,0 12-3 15,0 2 2 1,0 5-23-16,3 5-10 0,-3 3-39 16,3 8-17-16,0 0 48 15,6 11 22-15</inkml:trace>
  <inkml:trace contextRef="#ctx0" brushRef="#br0" timeOffset="25261.46">16509 9178 456 0,'-15'8'170'0,"15"-8"-132"0,-21 10 13 0,18-7-3 16,-3 2-13-16,0 1 2 15,0 4-17-15,0-2-4 16,0 11-10-16,0-6-2 0,6 8 0 0,0-2-2 16,9 7 1-1,-6-2-4-15,9 0 0 16,-3-3 1-16,6-5 0 16,-3 0 0-16,3-8 0 15,0-3 2-15,-1-10 1 16,1-1 1-16,-3-10 0 0,0 3-2 15,-3-11 1-15,-3 6 0 16,-3-6 1-16,-3 6 0 16,-6-4 0-16,3 4-2 15,-9-1-2-15,3 3 1 16,-3 6-1-16,0-1-11 16,0 6-5-16,1 0-54 0,2 2-24 15,0 0 49-15,6 3 22 16</inkml:trace>
  <inkml:trace contextRef="#ctx0" brushRef="#br0" timeOffset="25612.52">16714 9186 416 0,'-9'18'156'0,"9"-18"-121"0,-3 19 21 0,3-14 0 16,0 6-14-16,0-3-2 16,3 8-16-16,0-3-5 15,3 5-11-15,-3-2-3 0,6 3 1 0,-3-3-1 16,3 0 0-16,0-3 1 16,3-5 1-16,-3 0 10 15,2-6 4-15,-2-2-18 16,3-5-8-16,-3 0-3 15,0-9-1-15,0 4 23 16,0-9 12-16,-3 3-12 16,0-5-7-1,0 3-8-15,0-3 0 16,-3 2-30-16,3 1-14 16,-3 2-59-16,3-3-23 0,0 3 66 15,0-2 32-15</inkml:trace>
  <inkml:trace contextRef="#ctx0" brushRef="#br0" timeOffset="26228.325">17059 9099 452 0,'0'0'167'0,"0"0"-129"0,3 0 24 15,-3 0 1-15,3 2-24 16,0 1-5-16,0 5-16 16,0 0-6-16,0 8-7 15,0-3-4-15,0 11 2 0,0-6 0 16,-3 11 1-16,0-5 0 16,0 3 0-16,0-4-2 0,0 1 1 15,0-5-2-15,0-6-1 16,0 0 1-16,0-10-1 15,0-1 0-15,3-9 2 16,0 1-1-16,3-7-1 16,-3 0 1-1,6-6 1-15,-3 3-3 0,6-2 0 16,-3 2 1 0,6 0 2-16,-4 3-3 15,4 2 0-15,-3 1 1 16,3 4 0-16,0 4-3 0,3 7 2 15,-6-2 10-15,0 7 5 16,-3 1-22-16,0 7-8 16,-4-2 24-16,-2 3 13 15,0-3-29-15,0 2-12 0,0-2-71 16,-3 0-29-16,0-3 62 16,3-5 32-16</inkml:trace>
  <inkml:trace contextRef="#ctx0" brushRef="#br0" timeOffset="26663.162">17562 8797 512 0,'-3'0'192'0,"3"0"-149"0,0 3 7 0,0-3-7 16,0 0-13 0,0 0 0-16,3 2-17 0,0 1-6 15,3 2-4-15,-3 1 6 0,3 4 4 16,-3 1-4-16,3 7-1 16,0-2-2-16,0 18 1 15,-3-4-2-15,0 15 2 16,0-8-4-16,0 16 0 15,-3-9-1-15,0 17 1 16,0-10-2-16,-3 17-1 0,0-12 1 16,0 5-1-16,3-11 0 31,-3 6 0-31,3-9 0 0,-3-2 0 16,3-8-5-16,-3-2 1 15,3-6-9-15,-3-3-2 16,0-5-54-16,0-2-24 15,0-3-80-15,0-8-35 0,3-3 107 16,0-5 54-16</inkml:trace>
  <inkml:trace contextRef="#ctx0" brushRef="#br0" timeOffset="27678.738">18035 9379 348 0,'-5'5'132'0,"5"-5"-103"0,-3 6 23 0,3-6 4 16,0 5-4 0,0-2 2-16,0 2-13 15,0-2-3-15,0 2-21 0,0-3 5 0,0-2 2 16,0 0-1-16,0-2-2 16,0-1-3-16,3-10 1 15,0 2-8-15,-1-12-2 16,1 4-3-16,0-15-1 15,0 7-1-15,3-20 0 16,-3 7-2-16,3-8 1 16,-3 9-2-16,0-6 2 15,0 10 0-15,0 3 1 16,0 6-5-16,0 2 1 16,0 6 0-16,3 4 2 15,0 4-1-15,3 10-1 16,0 0 1-16,9 16-1 15,-3-3 0-15,5 21 0 16,-2-5 0-16,6 11 0 0,-6-8 0 16,6 10 0-16,-6-10 0 15,0 0 2-15,-4-6-1 16,1-2-1-16,-3-3 1 16,0-5-1-16,-3-3 0 15,3-13 0-15,-3 0 0 16,0-10 2-16,0-1-1 0,0-15 2 15,-3 2-2-15,0-19 2 16,0 9-2 0,-1-16 2-1,1 13-2-15,-3-6-1 0,0 6 1 16,0 0-1-16,-3 8 0 16,0 3 0-16,0 2 0 0,3 3 0 15,-3 5-9-15,3 3-2 16,-3 2-47-1,3 3-19-15,0 3-89 0,6 5-38 16,-3 0 107-16,9 10 50 16</inkml:trace>
  <inkml:trace contextRef="#ctx0" brushRef="#br0" timeOffset="28228.278">18622 9273 460 0,'-9'19'170'0,"9"-19"-132"0,0 5 16 15,0-5-4 1,0 0-13-16,0 0-2 16,3 0-8-16,0 0-3 15,3-3-13-15,0 1-7 0,0-9-2 0,0 3 11 16,0-13 8-16,0 3-6 15,0-17-1-15,-1 6-6 16,1-16 0-16,-3 5-5 16,3-5 0-16,-3 8-1 15,3-8 1-15,-3 8 0 0,6-8 1 16,0 8-2-16,3-5-2 16,0 8 1-16,6-1-1 15,-3 9 0-15,3 5 0 16,-1 2-3-16,4 11 2 15,-3 0 1-15,3 13 0 16,-3-2-3-16,3 13 2 16,-4-3-1-16,1 8 0 15,-3-5 0-15,-6 8 0 16,0-5 0 0,-6 4 0-16,0-1 0 0,-6 1 0 15,0-1 4-15,-6 1 1 16,0-4-4-16,-9 2 1 15,3-2 2-15,-8-1 1 16,2-2-1-16,-6-3 1 0,6-2-4 16,-3-1-2-16,1-2-20 15,2-2-8-15,3-1-37 16,6-8-14-16,0 1 43 16,6-4 20-16</inkml:trace>
  <inkml:trace contextRef="#ctx0" brushRef="#br0" timeOffset="28630.537">19039 8495 520 0,'2'-8'192'0,"-2"8"-149"0,6 0 5 0,-6 0-6 15,6 3-13 1,0-3 1-16,9 5-22 0,-3 1-9 16,9 4 0-16,-3 1-3 0,6 10 2 15,-4-2 19-15,7 7 11 16,-6-2-12-16,3 10-6 16,-6-7-6-16,0 12-4 15,-4-7 1-15,-2 13 1 0,-3-8-1 16,-3 19 2-16,0-11-2 15,-9 10 2-15,3-10-2 16,-12 11-1-16,3-9 1 16,-8 4 1-16,2-12-3 15,-9 9 0 1,3-11-6-16,-9 3-3 16,6-6-34-16,-5-2-16 15,5-6-71-15,-6-5-30 16,3-5 84-16,-14-8 40 0</inkml:trace>
  <inkml:trace contextRef="#ctx0" brushRef="#br0" timeOffset="29863.82">13619 11170 192 0,'3'13'74'0,"-3"-13"-58"0,3 3 40 16,-3-3 16-16,0 0-4 16,0 0 0-16,0 3-8 0,0-1 0 15,0-2-33-15,0 0 2 0,0-2 0 16,0-1-5-16,0-2-2 16,0-1-6-16,-3-7 0 15,3 3-5-15,-3-11-1 16,3 5-2-16,0-19 0 15,0 6-2-15,0-21 1 16,0 10-2-16,0-13 0 16,0 14-3-16,3-1 1 15,0 8-2 1,0-8 2-16,0 9-2 0,3-1 2 16,-1 6-2-1,4 2-1-15,0 3 1 0,3 2-1 16,0 3-3-16,6 6 2 15,-3 2 1-15,6 10 2 16,-3 1-1-16,2 10-1 16,-2-2 1-16,3 7-1 0,-3-2 0 15,0 3 2-15,-3-3-1 16,-3 7-1-16,-3-2 1 16,-4 6 1-16,1-3-1 15,-3 2 2-15,0-5-2 16,-6 1 2-16,0-7-2 15,-5 7 2-15,2-7-2 16,-9 1-1-16,3-2 1 16,-6-4-1-16,3 3 4 0,-3-5 2 15,3-2-33-15,0-4-16 16,3 1-59-16,4-8-24 16,-1 2 63-1,6-8 34-15</inkml:trace>
  <inkml:trace contextRef="#ctx0" brushRef="#br0" timeOffset="30245.695">14265 10461 444 0,'-21'3'165'16,"21"-3"-129"-16,-15 8 17 0,15-6-3 0,-6 4-19 16,3-4-4-16,-3 6-9 15,0 0-1 1,-3 8-10-16,3-3 5 0,-3 11 1 16,0-5-2-16,0 20-1 15,3-4-4-15,3 28-1 16,0-10-3-16,9 11-2 15,0-14 1-15,6 19 1 0,0-16-3 16,6 10 0-16,-3-10 1 16,6 0 0-16,-3-11-3 15,2 1 0-15,-2-9-14 16,3-2-4-16,-6-6-60 0,6-2-26 16,-3 0 55-1,-1-14 26-15</inkml:trace>
  <inkml:trace contextRef="#ctx0" brushRef="#br0" timeOffset="30931.873">14756 10570 428 0,'-6'5'162'0,"6"-5"-126"0,-3 10 14 0,3-10-3 0,0 8-18 16,0-2-2-16,3 10-12 15,0-3-4-15,0 11-6 16,0-3 1-16,-3 16 0 16,0-8 0-16,0 13-1 15,0-7-3-15,-3 2 1 16,0-6-9-16,0 7-1 15,0-4-42-15,-3-10-18 0,3-3-138 16,-3-8-58 0,0-2 135-16</inkml:trace>
  <inkml:trace contextRef="#ctx0" brushRef="#br0" timeOffset="31126.343">14604 10842 368 0,'0'0'140'0,"0"0"-109"0,0 3 20 0,0-3 1 15,3 5-20-15,0-2-4 16,6 2-14-16,0 0-4 16,6 1-6-16,-1-1-3 0,7-2 2 15,-3-1-4-15,3-2 0 16,-3 0-19-16,3-5-7 16,-4 0-125-1,1-11-54-15,-3 2 105 16,0-7 51-16</inkml:trace>
  <inkml:trace contextRef="#ctx0" brushRef="#br0" timeOffset="31594.577">14851 10493 408 0,'-9'8'151'0,"9"-8"-118"0,-3 18 14 16,3-12-4-16,0 7-16 15,0-3-1-15,3 14-6 16,0-5-3-16,3 15-9 15,0-5 4-15,6 19 1 0,-6-8-2 16,3 10 1-16,-3-10-5 16,-1 5 1-16,1-8-1 15,0 2 1 1,0-10-4-16,-3-5-1 16,0-3-1-16,0-7-2 0,0-4 3 15,3-10 0-15,-3 0-1 16,3-13-2-16,0 2 1 15,3-15 1-15,0 5-3 16,3-14 0-16,0 4 1 16,3-1 0-16,-3 5 0 0,5 4 0 15,-2 4-3-15,3 6 2 16,-3 2 1-16,3 11 2 16,-3 0 1-16,3 13 1 15,-3-2-2-15,-1 10-2 16,-2-2 1-16,-3 5 1 15,0-3 1-15,-3 3 1 0,0-3-7 16,-3 0-2-16,0-3-34 16,-3-2-13-16,0-3-102 15,0-7-42 1,0-1 101-16,-3-13 51 16</inkml:trace>
  <inkml:trace contextRef="#ctx0" brushRef="#br0" timeOffset="31789.106">15300 10768 452 0,'-3'13'170'0,"3"-13"-132"0,3 21 13 16,0-15-3-16,0 7-19 16,0-2-5-16,0 7-11 15,0-2-6-15,0 5-4 16,0-5-5-16,0 3 1 0,0-1-39 0,0-2-15 15,-3-3 27-15,3-8 14 32</inkml:trace>
  <inkml:trace contextRef="#ctx0" brushRef="#br0" timeOffset="31978.032">15250 10567 532 0,'-21'8'198'0,"21"-8"-154"0,-15 13-4 0,15-10-11 16,-3 2-23-16,0 0-6 15,6 1-40-15,0-1-16 16,6 3 28-16,0-3-107 0,9 3-42 0,-3 0 90 16,8 5 43-16</inkml:trace>
  <inkml:trace contextRef="#ctx0" brushRef="#br0" timeOffset="32377.603">15595 10763 496 0,'-9'-8'184'0,"9"8"-143"0,-9-5 15 0,9 5-2 0,-3 0-19 16,0 0-2-16,-6 2-19 15,3 1-9-15,-3 7-3 16,0-2-5-16,0 8 2 0,3-3 1 16,1 6 0-16,2-3 0 15,6 0 2-15,0-3-1 0,5 0 2 16,1 0-2-16,6-2-1 16,-3-3 1-16,6 3 1 15,-3-1-3-15,0-2 0 16,0 0-1-16,-3 3 0 15,-4-4 2-15,1 4 0 16,-6-3-3-16,-6 5 0 16,0-2-1-16,-8 2 3 0,2-2 0 15,-6-1 1-15,3-2 4 32,-3 0 2-32,0 0-57 0,0-5-28 0,3-1 40 15,-3-10 19 1</inkml:trace>
  <inkml:trace contextRef="#ctx0" brushRef="#br0" timeOffset="33028.411">16053 10403 440 0,'0'-11'165'0,"0"11"-129"0,3-8 21 16,-3 8 0-1,0 0-21-15,0 0-6 0,9 14-9 16,-3-4-3-16,6 14-10 15,-3-3 4-15,3 19 3 0,-3-11-3 16,0 19-2-16,-3-11-8 16,0 18-1-16,0-10-1 15,-3 5 0-15,0-7-3 0,-3 2 2 16,0-8 1-16,0 0 0 16,0-5 2-16,0-6 1 15,0-5-37-15,0-2-14 16,0-6-77-16,0-8-35 15,0-2 84-15,5-16 39 16</inkml:trace>
  <inkml:trace contextRef="#ctx0" brushRef="#br0" timeOffset="33344.602">16422 10538 436 0,'0'-8'165'0,"0"8"-129"0,0-8 24 15,0 8 2-15,0 0-17 16,0 0-4-16,0 0-19 16,0 0-6-16,6 11-10 15,-3-3 3-15,9 13 3 0,-6-5-6 0,3 15-1 16,0-4-5-16,0 20-3 15,0-10 2-15,0 8 0 16,-3-8 1-16,0 0 2 16,0-7-30-1,0-4-11-15,0-5-66 16,-1-5-27-16,1-5 68 16,-3-17 33-16</inkml:trace>
  <inkml:trace contextRef="#ctx0" brushRef="#br0" timeOffset="33660.759">16449 10583 436 0,'-3'-11'165'0,"3"11"-129"0,3-10 24 0,-3 10 0 16,6-3-17-16,0 0-2 0,9-2-17 16,-3 0-5-16,9 2-11 15,-6 1-1-15,5 4 0 0,-2 1-1 16,3 7-1-16,-3 1-3 15,0 7 1-15,-3-2-4 16,-3 11 0-16,-4-6 7 16,-5 13 6-16,0-5-17 15,-6 6-8-15,0-6 19 16,-5 3 9-16,-1-6-6 16,-6-2-5-16,3-3-16 15,-6-5-5-15,3-3-4 16,-3-5-3-16,3 0-44 15,6-13-17-15,1 2 43 16,8-10 22-16</inkml:trace>
  <inkml:trace contextRef="#ctx0" brushRef="#br0" timeOffset="34027.776">16958 10546 464 0,'3'2'176'0,"-3"-2"-137"0,-9 0 24 0,9 0 3 0,-3 3-24 16,0-3-6 0,-3 3-19-16,0-1-6 15,-3 6-7-15,0 0-7 0,0 5-3 16,1 1 18-16,-1 7 11 15,3-3-9-15,3 17-5 16,0-9-5-16,6 14-4 16,0-8 1-16,9 2-1 0,-1-5 0 15,10-2 0-15,-6-6 0 16,9-3 0-16,-3-2-3 16,0-3 0-16,-3-5-31 15,5-8-15-15,-5 0-61 16,3-5-25-16,-3-3 69 15,0-8 34-15</inkml:trace>
  <inkml:trace contextRef="#ctx0" brushRef="#br0" timeOffset="34230.232">16913 10755 500 0,'-14'8'187'0,"14"-8"-146"0,5 2 11 0,-5-2-4 16,6 3-25 0,0-3-2-16,6 0-13 0,-3 0-3 15,9 0-3 1,-3 0-6-16,6-3 0 0,-3 1-53 0,8-6-24 16,-5 3 41-16,9-6 20 15</inkml:trace>
  <inkml:trace contextRef="#ctx0" brushRef="#br0" timeOffset="34494.719">17381 10551 456 0,'-15'19'170'0,"15"-19"-132"0,0 23 13 0,0-17-1 16,3 7-14-16,0-2-1 0,0 7-13 15,0-2-4-15,3 13-10 16,0-5-1-16,0 8 0 0,-3-6-6 16,3 3 0-16,-4-5-6 15,1-3 1-15,0-2-53 16,0-6-24-16,0-3-127 16,-3-10-55-16,0 0 137 15</inkml:trace>
  <inkml:trace contextRef="#ctx0" brushRef="#br0" timeOffset="34728.096">17226 10567 436 0,'-18'8'162'0,"18"-8"-126"0,-6 3 29 0,6-3 7 16,0 0-25-1,0 0-6-15,12 0-13 0,0 0-6 16,9 0-12-16,-3 0 5 0,8-3 2 15,-2 0-5-15,6 3 1 16,-6 0-8-16,3 0-1 16,-7 0-4-16,1 0-1 0,-3 0-34 15,0-2-15-15,-3-1-135 16,3-5-58-16,-3 0 119 16,-1-8 62-16</inkml:trace>
  <inkml:trace contextRef="#ctx0" brushRef="#br0" timeOffset="35060.806">17491 10361 520 0,'3'2'192'0,"-3"-2"-149"0,24 0 14 0,-18 0-5 16,5 3-26-1,-2 0-7-15,9 4 2 16,-3 1 0-16,9 8-10 0,-3-2-2 0,6 9-2 16,-7-1-1-16,4 12-1 15,-3-8-3-15,-3 14-2 16,-3-8 1-16,-6 21 1 16,0-11-1-16,-9 11 2 15,0-11-2-15,-9 9 2 0,3-12-7 16,-9 6 1-16,3-5-10 15,-9-3-2-15,3-5-54 16,-6 2-24-16,7-7 45 16,-10-1 25-16</inkml:trace>
  <inkml:trace contextRef="#ctx0" brushRef="#br0" timeOffset="36775.7">18515 10300 488 0,'-6'-3'184'0,"6"3"-143"0,0 5 8 16,0-5-5-16,0 11-17 15,0 0-3-15,3 12-10 16,0-1-4-16,3 12-5 16,0-5-2-16,0 19 3 0,-1-11-3 15,1 24 0-15,-3-11-1 0,0 13-2 16,0-10-8-16,-3 5-3 16,0-13-36-16,0 3-14 15,0-6-92-15,0-13-39 16,0-5 100-16,0-18 48 15</inkml:trace>
  <inkml:trace contextRef="#ctx0" brushRef="#br0" timeOffset="37098.218">18521 10326 508 0,'-3'-13'189'0,"3"13"-147"0,12-16 6 0,-9 13-6 0,8-2-15 16,-2 3 1 0,15-4-11-16,-6 4-5 15,15 2-7-15,-6 0-2 0,8 8 1 16,-5-3-2-16,3 13-2 0,-6-4-2 16,-1 12-1-16,-8-2 8 15,-6 8 4-15,0-6-4 16,-12 14-3-16,0-9-1 15,-15 7 1-15,0-9-10 16,-14 2-4-16,8-4 1 16,-12-1 4-16,6-5-45 15,-3-2-17-15,7-6-115 16,2-5-50-16,3 0 121 16,6-8 58-16</inkml:trace>
  <inkml:trace contextRef="#ctx0" brushRef="#br0" timeOffset="37445.022">19175 10075 512 0,'3'-5'189'0,"-3"5"-147"0,-6-6 6 0,6 6-6 0,-3 0-11 16,0 0 2-16,1 3-21 16,-1 0-6-16,-6 10-5 15,3-3-4-15,-6 14 0 0,3-3 13 16,-6 30 7-16,3-9-6 16,0 21-3-1,3-10-5-15,3 16-3 16,0-11-2-16,6 19 1 0,0-16-12 15,9 5-7-15,0-13 13 16,9-3 5 0,-3-7-55-16,9-6-23 0,-6-6 38 15,8-7 20-15</inkml:trace>
  <inkml:trace contextRef="#ctx0" brushRef="#br0" timeOffset="38153.304">19631 10914 452 0,'-9'8'167'0,"9"-8"-129"0,-6 0 10 15,6 0-1-15,0-3-13 0,0 0 3 16,-3-13-12-16,3 3-3 16,0-16-13-16,0 5 1 0,-3-18 3 15,3 7-7-15,0-17-1 16,0 9 8-16,0-26 3 15,0 14-5-15,3-11-2 16,0 10-3-16,3 1-1 0,0 10-3 16,3 0 1-16,0 8-4 15,6 5 0 1,-4 5-1-16,10 6 0 16,-3 5-5-16,3 11-3 15,-3 0-41-15,3 13-16 16,-3 0-92-16,2 13-39 0,-5-3 103 15,0 14 49-15</inkml:trace>
  <inkml:trace contextRef="#ctx0" brushRef="#br0" timeOffset="38344.78">19530 10593 472 0,'-6'6'178'0,"6"-6"-138"0,3 0-3 0,-3 0-9 16,6 0-18-16,0 0-1 16,8-6-5-16,1 1-3 15,15-5 0-15,-9-1-41 0,15-8-15 16,-10 4 27-16,10-15 14 16</inkml:trace>
  <inkml:trace contextRef="#ctx0" brushRef="#br0" timeOffset="38579.176">19949 10138 452 0,'-9'6'170'0,"9"-6"-132"0,-9 10 22 0,9-7 3 16,0 5-21-16,0 0-1 16,0 8-15-16,0-3-7 0,0 16-10 15,0-3-6-15,3 19-2 0,0-8-1 16,0 11 0-16,0-8 0 15,0 13 0-15,0-14-5 16,-3 12-1-16,0-12-79 16,3 4-35-16,0-9 61 15,0-8 31 1</inkml:trace>
  <inkml:trace contextRef="#ctx0" brushRef="#br0" timeOffset="38766.68">20164 10506 444 0,'-9'37'167'0,"9"-37"-129"0,-6 37-7 0,6-29-10 16,0 8-15-16,0-3 2 15,0 6-51-15,0-3-21 16,0 0 32-16,0-3 16 0,0-5 12 15</inkml:trace>
  <inkml:trace contextRef="#ctx0" brushRef="#br0" timeOffset="38914.28">20089 10287 396 0,'-12'-3'148'0,"12"3"-115"0,-3 10-128 0,3-10-65 16,3 8 73-16,0-2 43 16</inkml:trace>
  <inkml:trace contextRef="#ctx0" brushRef="#br0" timeOffset="39379.185">20425 10451 548 0,'-20'2'203'0,"20"-2"-158"0,-15-2 12 0,15 2-5 15,-6 0-18-15,0 0-2 32,-6 2-14-32,6 1-4 0,-3 5-8 0,0 2-4 0,0 6 1 15,3-3-2 1,0 6-1-16,0-3 1 15,3 5-1-15,0-2-3 16,3-1 2-16,0-2-4 0,3-3-1 16,0 0-2-16,6-2 0 15,-3-3 0-15,6 3 2 16,0-4-12-16,6 12-5 16,-3-3 7-16,0 10 4 0,-3-2 1 15,-6 11 2-15,-1-6 5 16,-5 5 2-16,0-5 4 15,-8 3 1-15,2-3 1 16,-6-5 0-16,3-3-2 16,-3-8 1-16,-3-2-2 15,3-11 2-15,3 0-7 16,0-16 1 0,3 3-17-16,0-22-6 15,0 4-45-15,6-14-16 16,0 7 43-16,9-17 22 0</inkml:trace>
  <inkml:trace contextRef="#ctx0" brushRef="#br0" timeOffset="39816.047">20533 10056 472 0,'9'-8'178'0,"-9"8"-138"0,0 6 22 0,0-6 1 15,3 10-21-15,0 1-3 16,2 13-23-16,1-3-10 15,3 16-4-15,0-8-5 0,0 27 2 16,0-11 10-16,0 15 3 16,-3-12-16-16,0 10-7 15,0-8 5-15,-3-2 2 16,0-8 6-16,-3-8 3 16,0-6-9-1,3-10-4-15,-3-3-5 0,3-16-2 16,0 1 3-16,3-14 5 15,-3 3-1-15,6-11 3 16,-3 3 3-16,6-11 3 16,-4 6 4-16,4-4 2 0,0 7 1 15,3-1 2-15,-3 8-1 16,3 8 0-16,-3 3 6 16,0 15 2-16,0-2-15 15,-3 16-5-15,-1-5 0 16,-5 10 1-16,0-6 2 15,-3 4 2-15,0-3-25 0,0 0-10 16,0-6-80-16,0-5-34 16,0-2 76-16,3-11 36 15</inkml:trace>
  <inkml:trace contextRef="#ctx0" brushRef="#br0" timeOffset="40062.049">20961 10022 516 0,'18'0'192'0,"-18"0"-149"0,3 5 10 0,-3-5-7 16,6 8-19-16,-3 0-1 16,3 11-17-16,0-3-6 0,3 18-2 15,-3-8-1-15,3 27 0 0,-3-10 0 16,0 15 2-16,0-11-1 15,-3 9-1-15,-1-11-68 16,-2 5-29-16,0-13 49 16,-8 0 24-16</inkml:trace>
  <inkml:trace contextRef="#ctx0" brushRef="#br0" timeOffset="40270.007">20833 10435 592 0,'-9'16'222'0,"9"-16"-172"0,6 2-1 16,-6-2-14-16,12 0-21 0,-3 0-1 16,15-8-25-16,-3 3-9 15,14-8 10-15,-5 2-105 0,15-5-43 16,-9 3 80-16,5 2 39 15</inkml:trace>
  <inkml:trace contextRef="#ctx0" brushRef="#br0" timeOffset="41260.357">21518 9805 396 0,'-9'-11'148'0,"12"9"-115"0,-6-1 15 15,3 3-2-15</inkml:trace>
  <inkml:trace contextRef="#ctx0" brushRef="#br0" timeOffset="41442.868">21515 9802 713 0,'9'22'26'0,"0"9"-14"15,6 14-1-15,-4 3-1 0,4 7-3 0,-6 4 1 16,3 1-5-16,-6 7 0 16,0 1-1-1,-6-1-2-15,0-1 1 16,-9-8 1-16,3-5-8 15,-6-11-1-15,3-5-16 16,-3-8-8-16,4-8-76 16,2-5-34-16,0-5 72 0,6-11 35 15</inkml:trace>
  <inkml:trace contextRef="#ctx0" brushRef="#br0" timeOffset="42142.994">22101 10649 388 0,'-15'0'145'0,"12"0"-112"0,0-5 19 0,3 2 0 16,0-2-16-16,3-3-3 16,-3-8-13-16,6-5-2 15,-3-8-11-15,3-6 0 0,0-4 3 16,0-4-2-16,0 1 3 15,-3 0-4-15,0-3 1 16,0 2-3-16,0 4 2 16,-3 2 0-16,0 5 1 15,0 3-2-15,3 8 1 16,-3 2-2 0,3 8 0-16,0 6-3 0,3 10-2 15,0 6 1 1,3 5-1-16,3 5 0 15,2 6 2-15,4 4-1 0,3 9-1 16,0 8-2-16,3 2 1 16,0-3 1-16,-4-4 2 15,-2-6-1-15,0-3-1 16,-3-10 3-16,0-3 2 0,-6-5 2 16,0-5 3-16,0-9-10 15,0-4-2-15,-6-9 14 16,3-7 6-16,-6-9-6 15,6-7-4-15,-6-6-5 16,0 0-3-16,-6 1 1 16,6-1-1-16,0 0 0 15,0 1 0-15,-3 2-16 16,3 2-6-16,0 3 8 0,0 3 6 31,3 6-37-31,3 1-15 0,-3 6-53 16,2 9-21-16,4 4 71 15,3 3 35-15</inkml:trace>
  <inkml:trace contextRef="#ctx0" brushRef="#br0" timeOffset="42517.849">22595 10361 356 0,'-21'21'132'16,"12"-11"-103"-16,1 14 21 0,5-8 1 0,0 3-15 16,0 4-3-16,3 1-15 15,0 0-4-15,6 0-8 16,-1 0-2-16,4-3 2 0,3-3 1 16,0-4 1-16,0-7 0 15,3-1 2 1,0-4-1-16,0-7 0 15,0-3-1-15,-3-5 0 16,-4-3 0-16,-5-5 0 0,-3-3-2 16,-5 0 1-16,-4 0 0 15,-3 1 1-15,0-1-2 16,0 5-1-16,-3 3-6 16,3 6-1-16,0 2-15 15,0 0-4-15,0 3-66 0,12 2-30 16,-3 0 60-16</inkml:trace>
  <inkml:trace contextRef="#ctx0" brushRef="#br0" timeOffset="42841.983">22777 10392 352 0,'-12'16'132'0,"6"-3"-103"0,0 9 16 0,6-9 2 0,-6 5-8 16,6 1 1-1,0 5-13-15,6 0-5 16,0-3-12-16,3 0-2 0,0-3 2 0,3-2-2 16,-3-3 1-16,2-2 12 15,1-6-2 1,0-5-1-16,0-2-8 15,0-6-2-15,-3-5-4 16,0-3-3-16,0-3-31 16,-3-5-13-16,3-2-57 15,3-3-24-15,0 2 65 0,-1-2 31 16</inkml:trace>
  <inkml:trace contextRef="#ctx0" brushRef="#br0" timeOffset="43243.908">23068 10400 380 0,'-8'35'143'0,"5"-14"-112"0,-3 13 16 0,6-18 1 16,0 0-16-16,0 5-3 15,0-2-11-15,0-1-3 16,0-5-9-16,0-2 0 0,0-3 4 0,6-3 0 15,-3-7 2-15,-1-6-4 16,1-6-3-16,3-1-2 16,-3-7 0-16,3-4-4 15,0-3 0-15,3 0 1 16,-3 0 0 0,6 7 2-16,-3 4 1 15,0 5 1-15,0 5 2 16,0 5-1-16,0 6 2 15,0 5-2-15,0 5 2 16,-3 5-2-16,2 4 0 0,-2-1-3 16,0 3-2-16,-6-3 1 15,6 0-1-15,-6-3-7 16,0-2-3-16,0 0-52 16,0-5-23-16,-6-1 43 15,6-7 21-15</inkml:trace>
  <inkml:trace contextRef="#ctx0" brushRef="#br0" timeOffset="43627.882">23354 9704 464 0,'15'11'173'0,"6"5"-135"16,-6 2 12-16,0-4-5 16,-3 4-7-16,-1 9 4 0,1 10-14 15,9 10-5-15,0 4-13 16,6-1-6-16,-6 3-1 0,-4-3-4 15,-2 6-2-15,-9 10-1 16,-6 5 0-16,-6 1 18 16,-6-4 10-16,-5 4-12 15,-4-1-4-15,-9 1-21 16,-3-1-8-16,-8-5-6 16,-7-8 1-16,-3-7-73 15,1-4-34-15,5-10 68 16,-2-7 35-16</inkml:trace>
  <inkml:trace contextRef="#ctx0" brushRef="#br0" timeOffset="45054.2">16887 11467 496 0,'6'-6'184'0,"-6"6"-143"0,3-2 1 16,-3 2-7-1,3-3-13-15,0 3-1 16,-1-3-9-16,1 1-3 0,3-4-5 15,0 1-5-15,0 0-2 0,0-1-49 16,0 1-20-16,0 0 36 16,-6 2 18-16</inkml:trace>
  <inkml:trace contextRef="#ctx0" brushRef="#br0" timeOffset="45259.651">16949 11599 452 0,'-12'8'170'0,"12"-8"-132"0,0 0-13 0,0 0-16 16,0 0-101-16,0 0-40 15,0 0 67-15,0 0 32 16</inkml:trace>
  <inkml:trace contextRef="#ctx0" brushRef="#br0" timeOffset="45421.79">16967 11871 492 0,'-6'27'184'0,"6"-27"-143"15,-18 0-1-15,18 0-10 0,-6 2-27 16,3 1-5-1,-3-3-86-15,3 0-39 16,0 0 65-16,0 0 30 0,0-5 25 16</inkml:trace>
  <inkml:trace contextRef="#ctx0" brushRef="#br0" timeOffset="45566.594">16973 11990 524 0,'-18'22'195'0,"18"-22"-152"0,-30 21 4 15,27-16-8-15,-6 0-27 0,3 1-4 16,1-1-47-16,-1-2-21 16,6-3 30-16,0 0 14 15,6-3 13-15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2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8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4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linguistic theories of syntax like Head Driven Phrase Structure generally include a component that defines heads.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generation of such a tree, each CFG rule must be augmented to identify one right-side constituent to be the head child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51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Ditransitive verbs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expect two arguments after the verb, would have the category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23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example: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the Eiffel Tower flying to Paris.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90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92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9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9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03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07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7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15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56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79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Nn^2 and Rn^3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28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Nn^2 and Rn^3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4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7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38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44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CFGs are something that we study in both linguistics and computer science.  In computer science we study them in courses 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Automata Theory, Languages, and Computation.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14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4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94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4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14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93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7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8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59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05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7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90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9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61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4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47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75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096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077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Arc-factored</a:t>
            </a:r>
            <a:r>
              <a:rPr lang="en-US" baseline="0" dirty="0"/>
              <a:t> (1</a:t>
            </a:r>
            <a:r>
              <a:rPr lang="en-US" baseline="30000" dirty="0"/>
              <a:t>st</a:t>
            </a:r>
            <a:r>
              <a:rPr lang="en-US" baseline="0" dirty="0"/>
              <a:t> order), 2</a:t>
            </a:r>
            <a:r>
              <a:rPr lang="en-US" baseline="30000" dirty="0"/>
              <a:t>nd</a:t>
            </a:r>
            <a:r>
              <a:rPr lang="en-US" baseline="0" dirty="0"/>
              <a:t> order, 3</a:t>
            </a:r>
            <a:r>
              <a:rPr lang="en-US" baseline="30000" dirty="0"/>
              <a:t>rd</a:t>
            </a:r>
            <a:r>
              <a:rPr lang="en-US" baseline="0" dirty="0"/>
              <a:t> order, and so on</a:t>
            </a:r>
          </a:p>
          <a:p>
            <a:r>
              <a:rPr lang="en-US" baseline="0" dirty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48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6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Mitch Marcus, Beatrice Santorini, Mary Ann </a:t>
            </a:r>
            <a:r>
              <a:rPr lang="en-US" dirty="0" err="1"/>
              <a:t>Marcinkiewicz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simplicity, let’s strip off the rule suffixes (-SBJ and so on).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1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guesses on how many unique VP rules there 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3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customXml" Target="../ink/ink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4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emf"/><Relationship Id="rId4" Type="http://schemas.openxmlformats.org/officeDocument/2006/relationships/customXml" Target="../ink/ink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customXml" Target="../ink/ink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customXml" Target="../ink/ink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customXml" Target="../ink/ink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Grammars and Constituency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Chapters 12 and 13</a:t>
            </a:r>
          </a:p>
        </p:txBody>
      </p:sp>
    </p:spTree>
    <p:extLst>
      <p:ext uri="{BB962C8B-B14F-4D97-AF65-F5344CB8AC3E}">
        <p14:creationId xmlns:p14="http://schemas.microsoft.com/office/powerpoint/2010/main" val="187445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CE8-D43E-0148-BB45-2D75D4EF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D67FA-8DAA-1F49-A625-0AB4E603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Penn Treebank by this series of rules: </a:t>
            </a:r>
          </a:p>
          <a:p>
            <a:pPr algn="ctr"/>
            <a:r>
              <a:rPr lang="en-US" dirty="0"/>
              <a:t>VP → VBD NP PP</a:t>
            </a:r>
            <a:br>
              <a:rPr lang="en-US" dirty="0"/>
            </a:br>
            <a:r>
              <a:rPr lang="en-US" dirty="0"/>
              <a:t>VP → VBD NP PP PP </a:t>
            </a:r>
            <a:br>
              <a:rPr lang="en-US" dirty="0"/>
            </a:br>
            <a:r>
              <a:rPr lang="en-US" dirty="0"/>
              <a:t>VP → VBD NP PP PP PP</a:t>
            </a:r>
            <a:br>
              <a:rPr lang="en-US" dirty="0"/>
            </a:br>
            <a:r>
              <a:rPr lang="en-US" dirty="0"/>
              <a:t>VP → VBD NP PP PP PP PP</a:t>
            </a:r>
          </a:p>
          <a:p>
            <a:r>
              <a:rPr lang="en-US" dirty="0"/>
              <a:t>We can also represent that with a two-rule grammar as</a:t>
            </a:r>
          </a:p>
          <a:p>
            <a:pPr algn="ctr"/>
            <a:r>
              <a:rPr lang="en-US" dirty="0"/>
              <a:t>VP → VBD NP PP </a:t>
            </a:r>
            <a:br>
              <a:rPr lang="en-US" dirty="0"/>
            </a:br>
            <a:r>
              <a:rPr lang="en-US" dirty="0"/>
              <a:t>VP → VP PP 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303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CE8-D43E-0148-BB45-2D75D4EF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D67FA-8DAA-1F49-A625-0AB4E603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NP → DT JJ NN</a:t>
            </a:r>
            <a:br>
              <a:rPr lang="en-US" dirty="0"/>
            </a:br>
            <a:r>
              <a:rPr lang="en-US" dirty="0"/>
              <a:t>NP → DT JJ NNS</a:t>
            </a:r>
            <a:br>
              <a:rPr lang="en-US" dirty="0"/>
            </a:br>
            <a:r>
              <a:rPr lang="en-US" dirty="0"/>
              <a:t>NP → DT JJ NN NN</a:t>
            </a:r>
            <a:br>
              <a:rPr lang="en-US" dirty="0"/>
            </a:br>
            <a:r>
              <a:rPr lang="en-US" dirty="0"/>
              <a:t>NP → DT JJ JJ NN</a:t>
            </a:r>
            <a:br>
              <a:rPr lang="en-US" dirty="0"/>
            </a:br>
            <a:r>
              <a:rPr lang="en-US" dirty="0"/>
              <a:t>NP → DT JJ CD NNS</a:t>
            </a:r>
            <a:br>
              <a:rPr lang="en-US" dirty="0"/>
            </a:br>
            <a:r>
              <a:rPr lang="en-US" dirty="0"/>
              <a:t>NP → RB DT JJ NN NN</a:t>
            </a:r>
            <a:br>
              <a:rPr lang="en-US" dirty="0"/>
            </a:br>
            <a:r>
              <a:rPr lang="en-US" dirty="0"/>
              <a:t>NP → RB DT JJ JJ NNS</a:t>
            </a:r>
            <a:br>
              <a:rPr lang="en-US" dirty="0"/>
            </a:br>
            <a:r>
              <a:rPr lang="en-US" dirty="0"/>
              <a:t>NP → DT JJ JJ NNP NNS</a:t>
            </a:r>
            <a:br>
              <a:rPr lang="en-US" dirty="0"/>
            </a:br>
            <a:r>
              <a:rPr lang="en-US" dirty="0"/>
              <a:t>NP → DT NNP NNP NNP NNP JJ NN</a:t>
            </a:r>
            <a:br>
              <a:rPr lang="en-US" dirty="0"/>
            </a:br>
            <a:r>
              <a:rPr lang="en-US" dirty="0"/>
              <a:t>NP → DT JJ NNP CC JJ JJ NN NNS</a:t>
            </a:r>
            <a:br>
              <a:rPr lang="en-US" dirty="0"/>
            </a:br>
            <a:r>
              <a:rPr lang="en-US" dirty="0"/>
              <a:t>NP → RB DT JJS NN NN SBAR</a:t>
            </a:r>
            <a:br>
              <a:rPr lang="en-US" dirty="0"/>
            </a:br>
            <a:r>
              <a:rPr lang="en-US" dirty="0"/>
              <a:t>NP → DT VBG JJ NNP NNP CC NNP</a:t>
            </a:r>
            <a:br>
              <a:rPr lang="en-US" dirty="0"/>
            </a:br>
            <a:r>
              <a:rPr lang="en-US" dirty="0"/>
              <a:t>NP → DT JJ NNS , NNS CC NN NNS NN </a:t>
            </a:r>
            <a:br>
              <a:rPr lang="en-US" dirty="0"/>
            </a:br>
            <a:r>
              <a:rPr lang="en-US" dirty="0"/>
              <a:t>NP → DT JJ JJ VBG NN NNP NNP FW NNP</a:t>
            </a:r>
            <a:br>
              <a:rPr lang="en-US" dirty="0"/>
            </a:br>
            <a:r>
              <a:rPr lang="en-US" dirty="0"/>
              <a:t>NP → NP JJ , JJ ‘‘ SBAR ’’ NNS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14D45-8C49-A04B-8171-FB12282AE752}"/>
              </a:ext>
            </a:extLst>
          </p:cNvPr>
          <p:cNvSpPr txBox="1"/>
          <p:nvPr/>
        </p:nvSpPr>
        <p:spPr>
          <a:xfrm>
            <a:off x="5029200" y="3415145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[DT The] [JJ state-owned] [JJ industrial] [VBG holding] [NN company] [NNP Instituto] [NNP Nacional] [FW de] [NNP </a:t>
            </a:r>
            <a:r>
              <a:rPr lang="en-US" b="1" dirty="0" err="1"/>
              <a:t>Industria</a:t>
            </a:r>
            <a:r>
              <a:rPr lang="en-US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839CA-5D5B-6043-B17A-25A1DBC4A909}"/>
              </a:ext>
            </a:extLst>
          </p:cNvPr>
          <p:cNvSpPr txBox="1"/>
          <p:nvPr/>
        </p:nvSpPr>
        <p:spPr>
          <a:xfrm>
            <a:off x="3048000" y="6008076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[NP Shearson’s] [JJ easy-to-film], [JJ black-and-white] “[SBAR Where We Stand]” [NNS commercials]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721B22-74B9-0A46-93A0-3CF78D7FDE89}"/>
              </a:ext>
            </a:extLst>
          </p:cNvPr>
          <p:cNvCxnSpPr>
            <a:cxnSpLocks/>
          </p:cNvCxnSpPr>
          <p:nvPr/>
        </p:nvCxnSpPr>
        <p:spPr>
          <a:xfrm flipH="1">
            <a:off x="5181600" y="4754456"/>
            <a:ext cx="800100" cy="3316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32ABDC-6D1C-0C49-A949-61EB541E3EB9}"/>
              </a:ext>
            </a:extLst>
          </p:cNvPr>
          <p:cNvCxnSpPr>
            <a:cxnSpLocks/>
          </p:cNvCxnSpPr>
          <p:nvPr/>
        </p:nvCxnSpPr>
        <p:spPr>
          <a:xfrm flipH="1" flipV="1">
            <a:off x="3810000" y="5562600"/>
            <a:ext cx="457200" cy="4454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6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CE8-D43E-0148-BB45-2D75D4EF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D67FA-8DAA-1F49-A625-0AB4E603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rules extracted from the Penn Treebank can get crazy. We can derive an equivalent grammar by converting the rules into binary branching rules. </a:t>
            </a:r>
          </a:p>
          <a:p>
            <a:pPr algn="ctr"/>
            <a:r>
              <a:rPr lang="en-US" i="1" dirty="0"/>
              <a:t>A</a:t>
            </a:r>
            <a:r>
              <a:rPr lang="en-US" dirty="0"/>
              <a:t>→</a:t>
            </a:r>
            <a:r>
              <a:rPr lang="en-US" i="1" dirty="0"/>
              <a:t>B C D </a:t>
            </a:r>
          </a:p>
          <a:p>
            <a:r>
              <a:rPr lang="en-US" dirty="0"/>
              <a:t>can be converted to two rules:</a:t>
            </a:r>
          </a:p>
          <a:p>
            <a:pPr algn="ctr"/>
            <a:r>
              <a:rPr lang="en-US" i="1" dirty="0"/>
              <a:t>A</a:t>
            </a:r>
            <a:r>
              <a:rPr lang="en-US" dirty="0"/>
              <a:t>→</a:t>
            </a:r>
            <a:r>
              <a:rPr lang="en-US" i="1" dirty="0"/>
              <a:t>B X </a:t>
            </a:r>
            <a:br>
              <a:rPr lang="en-US" i="1" dirty="0"/>
            </a:br>
            <a:r>
              <a:rPr lang="en-US" i="1" dirty="0"/>
              <a:t>X</a:t>
            </a:r>
            <a:r>
              <a:rPr lang="en-US" dirty="0"/>
              <a:t>→</a:t>
            </a:r>
            <a:r>
              <a:rPr lang="en-US" i="1" dirty="0"/>
              <a:t>C D 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These are called Chomsky Normal Form rules.  The resulting binary branching grammar is </a:t>
            </a:r>
            <a:r>
              <a:rPr lang="en-US" b="1" dirty="0"/>
              <a:t>weakly equivalent </a:t>
            </a:r>
            <a:r>
              <a:rPr lang="en-US" dirty="0"/>
              <a:t>because it generates the same set of strings but assigns different phrase structures to sentences.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911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DC3E-084E-7443-9EBB-BF16FF93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Heads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94A360-9838-2745-AB67-620152937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1737361"/>
            <a:ext cx="8186340" cy="45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1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CCD4-FB98-9C4B-BF59-62D0EDDC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Grammars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9C5-B34D-5040-828E-F254B2DE9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rules derived from the Penn Treebank, which tends to emphases </a:t>
            </a:r>
            <a:r>
              <a:rPr lang="en-US" b="1" dirty="0"/>
              <a:t>phrase structure rules</a:t>
            </a:r>
            <a:r>
              <a:rPr lang="en-US" dirty="0"/>
              <a:t>, many modern syntactic theories emphasize the role of the </a:t>
            </a:r>
            <a:r>
              <a:rPr lang="en-US" b="1" dirty="0"/>
              <a:t>lexicon.  </a:t>
            </a:r>
            <a:r>
              <a:rPr lang="en-US" dirty="0"/>
              <a:t>The lexicon can encode information like subcategorization frames.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HPSG – Head-driven phrase structure grammars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LFG – Lexical functional grammars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TAG – Tree adjoining Grammar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CCG – Combinatory Categorial Grammar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806A-3E1D-7240-995A-D4D21003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Combinatory Categorial Grammar (CCG)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EEBF-AC56-334C-BDD0-6B5D9584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793066"/>
          </a:xfrm>
        </p:spPr>
        <p:txBody>
          <a:bodyPr>
            <a:normAutofit/>
          </a:bodyPr>
          <a:lstStyle/>
          <a:p>
            <a:r>
              <a:rPr lang="en-US" dirty="0"/>
              <a:t>A set of categories, a </a:t>
            </a:r>
            <a:r>
              <a:rPr lang="en-US" b="1" dirty="0"/>
              <a:t>lexicon</a:t>
            </a:r>
            <a:r>
              <a:rPr lang="en-US" dirty="0"/>
              <a:t> </a:t>
            </a:r>
            <a:r>
              <a:rPr lang="en-US" b="1" dirty="0"/>
              <a:t>that associates words with categories</a:t>
            </a:r>
            <a:r>
              <a:rPr lang="en-US" dirty="0"/>
              <a:t>, and a set of rules that govern how categories combine in context.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2F1367-84EA-2A49-B908-02FB7D68A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19439"/>
              </p:ext>
            </p:extLst>
          </p:nvPr>
        </p:nvGraphicFramePr>
        <p:xfrm>
          <a:off x="2362200" y="3118659"/>
          <a:ext cx="6248401" cy="2001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7">
                  <a:extLst>
                    <a:ext uri="{9D8B030D-6E8A-4147-A177-3AD203B41FA5}">
                      <a16:colId xmlns:a16="http://schemas.microsoft.com/office/drawing/2014/main" val="2518252441"/>
                    </a:ext>
                  </a:extLst>
                </a:gridCol>
                <a:gridCol w="1621958">
                  <a:extLst>
                    <a:ext uri="{9D8B030D-6E8A-4147-A177-3AD203B41FA5}">
                      <a16:colId xmlns:a16="http://schemas.microsoft.com/office/drawing/2014/main" val="1447749506"/>
                    </a:ext>
                  </a:extLst>
                </a:gridCol>
                <a:gridCol w="2449296">
                  <a:extLst>
                    <a:ext uri="{9D8B030D-6E8A-4147-A177-3AD203B41FA5}">
                      <a16:colId xmlns:a16="http://schemas.microsoft.com/office/drawing/2014/main" val="2252289131"/>
                    </a:ext>
                  </a:extLst>
                </a:gridCol>
              </a:tblGrid>
              <a:tr h="630381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921216"/>
                  </a:ext>
                </a:extLst>
              </a:tr>
              <a:tr h="360219">
                <a:tc>
                  <a:txBody>
                    <a:bodyPr/>
                    <a:lstStyle/>
                    <a:p>
                      <a:r>
                        <a:rPr lang="en-US" dirty="0"/>
                        <a:t>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atomic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80840"/>
                  </a:ext>
                </a:extLst>
              </a:tr>
              <a:tr h="360219">
                <a:tc>
                  <a:txBody>
                    <a:bodyPr/>
                    <a:lstStyle/>
                    <a:p>
                      <a:r>
                        <a:rPr lang="en-US" dirty="0"/>
                        <a:t>Miami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atomic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64370"/>
                  </a:ext>
                </a:extLst>
              </a:tr>
              <a:tr h="630381">
                <a:tc>
                  <a:txBody>
                    <a:bodyPr/>
                    <a:lstStyle/>
                    <a:p>
                      <a:r>
                        <a:rPr lang="en-US" dirty="0"/>
                        <a:t>cancel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(S\NP)/NP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category / function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5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91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2476-2303-B94F-A063-4D5FF330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in CCG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7AE9AF-A003-334A-87D3-8B6B9285A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590800"/>
            <a:ext cx="4343400" cy="19800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03032-819D-AA4C-9D4C-4A7981E4B977}"/>
              </a:ext>
            </a:extLst>
          </p:cNvPr>
          <p:cNvSpPr/>
          <p:nvPr/>
        </p:nvSpPr>
        <p:spPr>
          <a:xfrm>
            <a:off x="1219200" y="5107388"/>
            <a:ext cx="628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Rules are simple: </a:t>
            </a:r>
          </a:p>
          <a:p>
            <a:pPr algn="ctr"/>
            <a:r>
              <a:rPr lang="en-US" dirty="0"/>
              <a:t>X/Y   Y   ⇒   X</a:t>
            </a:r>
            <a:r>
              <a:rPr lang="en-US" i="1" dirty="0"/>
              <a:t>	</a:t>
            </a:r>
            <a:r>
              <a:rPr lang="en-US" b="1" i="1" dirty="0"/>
              <a:t>forward function application</a:t>
            </a:r>
            <a:br>
              <a:rPr lang="en-US" i="1" dirty="0"/>
            </a:br>
            <a:r>
              <a:rPr lang="en-US" dirty="0"/>
              <a:t>Y  X\Y  ⇒   X</a:t>
            </a:r>
            <a:r>
              <a:rPr lang="en-US" i="1" dirty="0"/>
              <a:t>	</a:t>
            </a:r>
            <a:r>
              <a:rPr lang="en-US" b="1" i="1" dirty="0"/>
              <a:t>backward function application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10BA0-E588-AC46-98D6-FE649F4229AB}"/>
              </a:ext>
            </a:extLst>
          </p:cNvPr>
          <p:cNvSpPr/>
          <p:nvPr/>
        </p:nvSpPr>
        <p:spPr>
          <a:xfrm>
            <a:off x="1905000" y="2999984"/>
            <a:ext cx="502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065C2-5999-F04E-8D31-5B8CA2A87EB8}"/>
              </a:ext>
            </a:extLst>
          </p:cNvPr>
          <p:cNvSpPr/>
          <p:nvPr/>
        </p:nvSpPr>
        <p:spPr>
          <a:xfrm>
            <a:off x="2057400" y="3581400"/>
            <a:ext cx="502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481BE-95E3-0044-B6D6-07CFC9531492}"/>
              </a:ext>
            </a:extLst>
          </p:cNvPr>
          <p:cNvSpPr/>
          <p:nvPr/>
        </p:nvSpPr>
        <p:spPr>
          <a:xfrm>
            <a:off x="2027583" y="4089009"/>
            <a:ext cx="502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875F9A-23C4-6B46-984C-B0EA2D0BC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37769"/>
            <a:ext cx="8761885" cy="2473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F2476-2303-B94F-A063-4D5FF330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in CCG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03032-819D-AA4C-9D4C-4A7981E4B977}"/>
              </a:ext>
            </a:extLst>
          </p:cNvPr>
          <p:cNvSpPr/>
          <p:nvPr/>
        </p:nvSpPr>
        <p:spPr>
          <a:xfrm>
            <a:off x="1219200" y="5107388"/>
            <a:ext cx="6286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Rules are simple: </a:t>
            </a:r>
          </a:p>
          <a:p>
            <a:pPr algn="ctr"/>
            <a:r>
              <a:rPr lang="en-US" dirty="0"/>
              <a:t>X/Y   Y   ⇒   X</a:t>
            </a:r>
            <a:r>
              <a:rPr lang="en-US" i="1" dirty="0"/>
              <a:t>	</a:t>
            </a:r>
            <a:r>
              <a:rPr lang="en-US" b="1" i="1" dirty="0"/>
              <a:t>forward function application</a:t>
            </a:r>
            <a:br>
              <a:rPr lang="en-US" i="1" dirty="0"/>
            </a:br>
            <a:r>
              <a:rPr lang="en-US" dirty="0"/>
              <a:t>Y  X\Y  ⇒   X</a:t>
            </a:r>
            <a:r>
              <a:rPr lang="en-US" i="1" dirty="0"/>
              <a:t>	</a:t>
            </a:r>
            <a:r>
              <a:rPr lang="en-US" b="1" i="1" dirty="0"/>
              <a:t>backward function application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/>
              <a:t>X CONJ X ⇒ X 		</a:t>
            </a:r>
            <a:r>
              <a:rPr lang="en-US" b="1" dirty="0"/>
              <a:t>Conjunction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10BA0-E588-AC46-98D6-FE649F4229AB}"/>
              </a:ext>
            </a:extLst>
          </p:cNvPr>
          <p:cNvSpPr/>
          <p:nvPr/>
        </p:nvSpPr>
        <p:spPr>
          <a:xfrm>
            <a:off x="2475942" y="2894887"/>
            <a:ext cx="2477058" cy="3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065C2-5999-F04E-8D31-5B8CA2A87EB8}"/>
              </a:ext>
            </a:extLst>
          </p:cNvPr>
          <p:cNvSpPr/>
          <p:nvPr/>
        </p:nvSpPr>
        <p:spPr>
          <a:xfrm>
            <a:off x="4846983" y="2939358"/>
            <a:ext cx="4220817" cy="664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45391A-D104-404B-B554-2BCCBC2C3975}"/>
              </a:ext>
            </a:extLst>
          </p:cNvPr>
          <p:cNvSpPr/>
          <p:nvPr/>
        </p:nvSpPr>
        <p:spPr>
          <a:xfrm>
            <a:off x="1371600" y="3295295"/>
            <a:ext cx="3315258" cy="3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DAD19-EBF4-744A-84F0-66DAD7670DA0}"/>
              </a:ext>
            </a:extLst>
          </p:cNvPr>
          <p:cNvSpPr/>
          <p:nvPr/>
        </p:nvSpPr>
        <p:spPr>
          <a:xfrm>
            <a:off x="4686857" y="3301451"/>
            <a:ext cx="4237383" cy="3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8F678-3DF0-B04C-8113-20BD744C4D85}"/>
              </a:ext>
            </a:extLst>
          </p:cNvPr>
          <p:cNvSpPr/>
          <p:nvPr/>
        </p:nvSpPr>
        <p:spPr>
          <a:xfrm>
            <a:off x="1371600" y="3749082"/>
            <a:ext cx="7652799" cy="569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A235BB-E829-6F4D-8BE7-4147FDCA027B}"/>
              </a:ext>
            </a:extLst>
          </p:cNvPr>
          <p:cNvSpPr/>
          <p:nvPr/>
        </p:nvSpPr>
        <p:spPr>
          <a:xfrm>
            <a:off x="914400" y="4086089"/>
            <a:ext cx="8186531" cy="813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E9FC-E4F8-CD42-ACF6-6AE60A1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CCG Bank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201422-9366-DF48-B433-DAC4F47D9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3825241" cy="4023360"/>
          </a:xfrm>
        </p:spPr>
        <p:txBody>
          <a:bodyPr/>
          <a:lstStyle/>
          <a:p>
            <a:r>
              <a:rPr lang="en-US" dirty="0"/>
              <a:t>Julia </a:t>
            </a:r>
            <a:r>
              <a:rPr lang="en-US" dirty="0" err="1"/>
              <a:t>Hockenmaier</a:t>
            </a:r>
            <a:r>
              <a:rPr lang="en-US" dirty="0"/>
              <a:t> created a treebank for CCG.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was created by translating phrase-structure trees from the Penn Treebank. </a:t>
            </a:r>
          </a:p>
          <a:p>
            <a:r>
              <a:rPr lang="en-US" dirty="0"/>
              <a:t>It resulted in 48,934 sentences paired with CCG derivations, and a lexicon with 44,000 words and 1200 categories.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40202D7-5691-DE47-8D64-54A7EEE4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981200"/>
            <a:ext cx="3716231" cy="3716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3641B-852A-574D-A750-2801207BE86D}"/>
              </a:ext>
            </a:extLst>
          </p:cNvPr>
          <p:cNvSpPr txBox="1"/>
          <p:nvPr/>
        </p:nvSpPr>
        <p:spPr>
          <a:xfrm>
            <a:off x="6094295" y="5697431"/>
            <a:ext cx="18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Hockenmaier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Constituency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13</a:t>
            </a:r>
          </a:p>
        </p:txBody>
      </p:sp>
    </p:spTree>
    <p:extLst>
      <p:ext uri="{BB962C8B-B14F-4D97-AF65-F5344CB8AC3E}">
        <p14:creationId xmlns:p14="http://schemas.microsoft.com/office/powerpoint/2010/main" val="77312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30B5-4437-2D4F-8CC7-D8E2D0DF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Reminders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5C8ED30-5E08-4A1D-947C-EBB43F2B6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905753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713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FE16-64B0-774D-8351-C440E0D4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83B-BC17-B542-A2CC-B4205C29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8321041" cy="4725662"/>
          </a:xfrm>
        </p:spPr>
        <p:txBody>
          <a:bodyPr>
            <a:normAutofit/>
          </a:bodyPr>
          <a:lstStyle/>
          <a:p>
            <a:r>
              <a:rPr lang="en-US" dirty="0"/>
              <a:t>Iraqi Head Seeks Arms</a:t>
            </a:r>
          </a:p>
          <a:p>
            <a:r>
              <a:rPr lang="en-US" dirty="0"/>
              <a:t>Juvenile Court to Try Shooting Defendant</a:t>
            </a:r>
          </a:p>
          <a:p>
            <a:r>
              <a:rPr lang="en-US" dirty="0"/>
              <a:t>Teacher Strikes Idle Kids</a:t>
            </a:r>
          </a:p>
          <a:p>
            <a:r>
              <a:rPr lang="en-US" dirty="0"/>
              <a:t>Stolen Painting Found by Tree</a:t>
            </a:r>
          </a:p>
          <a:p>
            <a:r>
              <a:rPr lang="en-US" dirty="0"/>
              <a:t>Kids Make Nutritious Snacks</a:t>
            </a:r>
          </a:p>
          <a:p>
            <a:r>
              <a:rPr lang="en-US" dirty="0"/>
              <a:t>Local High School Dropouts Cut in Half</a:t>
            </a:r>
          </a:p>
          <a:p>
            <a:r>
              <a:rPr lang="en-US" dirty="0"/>
              <a:t>British Left Waffles on Falkland Islands</a:t>
            </a:r>
          </a:p>
          <a:p>
            <a:r>
              <a:rPr lang="en-US" dirty="0"/>
              <a:t>Red Tape Holds Up New Bridges</a:t>
            </a:r>
          </a:p>
          <a:p>
            <a:r>
              <a:rPr lang="en-US" dirty="0"/>
              <a:t>Ban on Nude Dancing on Governor’s Desk</a:t>
            </a:r>
          </a:p>
          <a:p>
            <a:r>
              <a:rPr lang="en-US" dirty="0"/>
              <a:t>Trump Wins on Economy, but More Lies Ahead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1FB64C-FBC7-6947-8CB8-AE0F6A066F20}"/>
              </a:ext>
            </a:extLst>
          </p:cNvPr>
          <p:cNvSpPr/>
          <p:nvPr/>
        </p:nvSpPr>
        <p:spPr>
          <a:xfrm>
            <a:off x="6080760" y="661605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TimesNewRomanPSMT"/>
              </a:rPr>
              <a:t>Examples from Chris Manning, Jason Eisner,  and Andrew McCallum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778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90F-35C1-8D45-BDA9-0A6091ED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68AB0-8742-CA44-8A2C-9FB0B2954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Ambiguity</a:t>
            </a:r>
            <a:r>
              <a:rPr lang="en-US" dirty="0"/>
              <a:t> can arise because of words with </a:t>
            </a:r>
            <a:r>
              <a:rPr lang="en-US" b="1" dirty="0"/>
              <a:t>multiple senses or</a:t>
            </a:r>
            <a:r>
              <a:rPr lang="en-US" dirty="0"/>
              <a:t> </a:t>
            </a:r>
            <a:r>
              <a:rPr lang="en-US" b="1" dirty="0"/>
              <a:t>POS tags</a:t>
            </a:r>
            <a:r>
              <a:rPr lang="en-US" dirty="0"/>
              <a:t>.  Many kinds of ambiguity are also structural.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31FB4-C26E-AE44-9479-E0A7A817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1132" y="2581689"/>
            <a:ext cx="5715000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4C61F-5AD3-C343-BA43-EBD29669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477171"/>
            <a:ext cx="5731762" cy="424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5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90F-35C1-8D45-BDA9-0A6091ED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Ambiguity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2ACDE-52D6-D843-B519-5F499A16F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143" y="1981200"/>
            <a:ext cx="7872306" cy="45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2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6A08-F52C-F148-9764-BB0C4B82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E436-7519-3F49-AF51-E5CDB5FC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systems need to choose a single correct parse from many, many possible parses.  They need to perform </a:t>
            </a:r>
            <a:r>
              <a:rPr lang="en-US" b="1" dirty="0"/>
              <a:t>syntactic disambiguation.</a:t>
            </a:r>
          </a:p>
          <a:p>
            <a:r>
              <a:rPr lang="en-US" dirty="0"/>
              <a:t>Effective disambiguation algorithms require a variety of information to be integrated into parsing algorithms.  Such information includes: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statistical information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semantic understanding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contextual knowledge</a:t>
            </a:r>
          </a:p>
          <a:p>
            <a:pPr marL="0" indent="0">
              <a:buNone/>
            </a:pPr>
            <a:r>
              <a:rPr lang="en-US" dirty="0"/>
              <a:t>We’ll start by looking at an efficient dynamic programming algorithm, and then see how to add statistics to it.</a:t>
            </a:r>
          </a:p>
        </p:txBody>
      </p:sp>
    </p:spTree>
    <p:extLst>
      <p:ext uri="{BB962C8B-B14F-4D97-AF65-F5344CB8AC3E}">
        <p14:creationId xmlns:p14="http://schemas.microsoft.com/office/powerpoint/2010/main" val="389715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7456" y="2780385"/>
            <a:ext cx="6332702" cy="692773"/>
            <a:chOff x="857456" y="2780385"/>
            <a:chExt cx="6332702" cy="692773"/>
          </a:xfrm>
        </p:grpSpPr>
        <p:sp>
          <p:nvSpPr>
            <p:cNvPr id="6" name="Rounded Rectangle 5"/>
            <p:cNvSpPr/>
            <p:nvPr/>
          </p:nvSpPr>
          <p:spPr>
            <a:xfrm>
              <a:off x="857456" y="2901523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Recognition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6866" y="3103826"/>
              <a:ext cx="387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“Proof” is </a:t>
              </a:r>
              <a:r>
                <a:rPr lang="en-US">
                  <a:solidFill>
                    <a:schemeClr val="accent2"/>
                  </a:solidFill>
                </a:rPr>
                <a:t>a deduction, valid parse </a:t>
              </a:r>
              <a:r>
                <a:rPr lang="en-US" dirty="0">
                  <a:solidFill>
                    <a:schemeClr val="accent2"/>
                  </a:solidFill>
                </a:rPr>
                <a:t>tree.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6866" y="2780385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Is sentence </a:t>
              </a:r>
              <a:r>
                <a:rPr lang="en-US" b="1" dirty="0"/>
                <a:t>x</a:t>
              </a:r>
              <a:r>
                <a:rPr lang="en-US" dirty="0"/>
                <a:t> in the grammar? If so, prove it.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2960" y="3849881"/>
            <a:ext cx="7477795" cy="828217"/>
            <a:chOff x="822960" y="3849881"/>
            <a:chExt cx="7477795" cy="828217"/>
          </a:xfrm>
        </p:grpSpPr>
        <p:sp>
          <p:nvSpPr>
            <p:cNvPr id="12" name="Rounded Rectangle 11"/>
            <p:cNvSpPr/>
            <p:nvPr/>
          </p:nvSpPr>
          <p:spPr>
            <a:xfrm>
              <a:off x="822960" y="3971019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9375" y="4308766"/>
              <a:ext cx="5741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Even with small grammars, brute force grows exponentially!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6866" y="3849881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Show one or </a:t>
              </a:r>
              <a:r>
                <a:rPr lang="en-US"/>
                <a:t>more derivations for </a:t>
              </a:r>
              <a:r>
                <a:rPr lang="en-US" b="1"/>
                <a:t>x</a:t>
              </a:r>
              <a:r>
                <a:rPr lang="en-US"/>
                <a:t> in </a:t>
              </a:r>
              <a:r>
                <a:rPr lang="en-US" b="1"/>
                <a:t>G</a:t>
              </a:r>
              <a:r>
                <a:rPr lang="en-US"/>
                <a:t>.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85508" y="53290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97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to Right?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old man the boat.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Garden Path Sentences</a:t>
            </a:r>
          </a:p>
        </p:txBody>
      </p:sp>
    </p:spTree>
    <p:extLst>
      <p:ext uri="{BB962C8B-B14F-4D97-AF65-F5344CB8AC3E}">
        <p14:creationId xmlns:p14="http://schemas.microsoft.com/office/powerpoint/2010/main" val="2206690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to Right?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old man the boat.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Garden Path Sentences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85720" y="2106720"/>
              <a:ext cx="6031800" cy="2260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360" y="2097360"/>
                <a:ext cx="6050520" cy="22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571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8" y="2319591"/>
            <a:ext cx="7472339" cy="3685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4093" y="2006938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4900" y="2191604"/>
            <a:ext cx="365702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Considers only valid trees</a:t>
            </a:r>
          </a:p>
          <a:p>
            <a:r>
              <a:rPr lang="en-US" dirty="0"/>
              <a:t>But are inconsistent with the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29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56600" y="5512941"/>
            <a:ext cx="487986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Builds only consistent trees</a:t>
            </a:r>
          </a:p>
          <a:p>
            <a:r>
              <a:rPr lang="en-US" dirty="0"/>
              <a:t>But most of them are invalid (don’t go anywhere)!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7948"/>
          <a:stretch/>
        </p:blipFill>
        <p:spPr>
          <a:xfrm>
            <a:off x="3695927" y="1920816"/>
            <a:ext cx="5371629" cy="3171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24" r="17067" b="64796"/>
          <a:stretch/>
        </p:blipFill>
        <p:spPr>
          <a:xfrm>
            <a:off x="504751" y="3783088"/>
            <a:ext cx="3651849" cy="1729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936" y="24995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0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Normal Form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909" y="1938069"/>
            <a:ext cx="5103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 free grammar where all non-terminals to go:</a:t>
            </a:r>
          </a:p>
          <a:p>
            <a:pPr marL="285750" indent="-285750">
              <a:buFontTx/>
              <a:buChar char="-"/>
            </a:pPr>
            <a:r>
              <a:rPr lang="en-US" dirty="0"/>
              <a:t>2 non-terminals, or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single terminal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7362" y="2408347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445" y="240743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D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w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62224" y="3305958"/>
            <a:ext cx="2104517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Converting to CNF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0904" y="4267348"/>
            <a:ext cx="3122963" cy="1414806"/>
            <a:chOff x="624357" y="4261449"/>
            <a:chExt cx="3122963" cy="1414806"/>
          </a:xfrm>
        </p:grpSpPr>
        <p:sp>
          <p:nvSpPr>
            <p:cNvPr id="10" name="Rectangle 9"/>
            <p:cNvSpPr/>
            <p:nvPr/>
          </p:nvSpPr>
          <p:spPr>
            <a:xfrm>
              <a:off x="624357" y="4752925"/>
              <a:ext cx="9589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819522" y="4994044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80389" y="4858041"/>
              <a:ext cx="9669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3425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Case 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52989" y="4267348"/>
            <a:ext cx="3346560" cy="1425962"/>
            <a:chOff x="4316442" y="4261449"/>
            <a:chExt cx="3346560" cy="1425962"/>
          </a:xfrm>
        </p:grpSpPr>
        <p:sp>
          <p:nvSpPr>
            <p:cNvPr id="13" name="Rectangle 12"/>
            <p:cNvSpPr/>
            <p:nvPr/>
          </p:nvSpPr>
          <p:spPr>
            <a:xfrm>
              <a:off x="4316442" y="5025038"/>
              <a:ext cx="1309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 C D E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756042" y="5010086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16909" y="4764081"/>
              <a:ext cx="94609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X E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X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Y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Y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3850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Case 2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6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118-40AE-C445-9B1B-B264175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 CFG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95E0-EAC7-D049-AF08-57815A5A2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context-free grammar </a:t>
            </a:r>
            <a:r>
              <a:rPr lang="en-US" i="1" dirty="0"/>
              <a:t>G </a:t>
            </a:r>
            <a:r>
              <a:rPr lang="en-US" dirty="0"/>
              <a:t>is defined by four parameters: N, </a:t>
            </a:r>
            <a:r>
              <a:rPr lang="el-GR" dirty="0"/>
              <a:t>Σ, </a:t>
            </a:r>
            <a:r>
              <a:rPr lang="en-US" dirty="0"/>
              <a:t>R, S </a:t>
            </a:r>
          </a:p>
          <a:p>
            <a:r>
              <a:rPr lang="en-US" b="1" dirty="0"/>
              <a:t>N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a set of </a:t>
            </a:r>
            <a:r>
              <a:rPr lang="en-US" b="1" dirty="0"/>
              <a:t>non-terminal symbols </a:t>
            </a:r>
            <a:r>
              <a:rPr lang="en-US" dirty="0"/>
              <a:t>(or variables)</a:t>
            </a:r>
          </a:p>
          <a:p>
            <a:pPr lvl="1"/>
            <a:r>
              <a:rPr lang="en-US" dirty="0"/>
              <a:t>In NLP, we often use the Penn Treebank tag set</a:t>
            </a:r>
          </a:p>
          <a:p>
            <a:r>
              <a:rPr lang="el-GR" b="1" dirty="0"/>
              <a:t>Σ</a:t>
            </a:r>
            <a:r>
              <a:rPr lang="en-US" b="1" dirty="0"/>
              <a:t> </a:t>
            </a:r>
            <a:r>
              <a:rPr lang="en-US" dirty="0"/>
              <a:t>is set of </a:t>
            </a:r>
            <a:r>
              <a:rPr lang="en-US" b="1" dirty="0"/>
              <a:t>terminal symbols</a:t>
            </a:r>
          </a:p>
          <a:p>
            <a:pPr lvl="1"/>
            <a:r>
              <a:rPr lang="en-US" dirty="0"/>
              <a:t>These are the words (also sometimes called the leaf nodes of the parse tree)</a:t>
            </a:r>
            <a:endParaRPr lang="en-US" b="1" dirty="0"/>
          </a:p>
          <a:p>
            <a:r>
              <a:rPr lang="en-US" b="1" dirty="0"/>
              <a:t>R </a:t>
            </a:r>
            <a:r>
              <a:rPr lang="en-US" dirty="0"/>
              <a:t>is a set of production rules, each of the form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l-GR" dirty="0"/>
              <a:t>β </a:t>
            </a:r>
            <a:endParaRPr lang="en-US" dirty="0"/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Aux NP VP </a:t>
            </a:r>
          </a:p>
          <a:p>
            <a:pPr lvl="1"/>
            <a:r>
              <a:rPr lang="en-US" i="1" dirty="0"/>
              <a:t>Nominal </a:t>
            </a:r>
            <a:r>
              <a:rPr lang="en-US" dirty="0"/>
              <a:t>→ </a:t>
            </a:r>
            <a:r>
              <a:rPr lang="en-US" i="1" dirty="0"/>
              <a:t>Nominal Gerund VP   </a:t>
            </a:r>
            <a:r>
              <a:rPr lang="en-US" dirty="0"/>
              <a:t>(recursive)</a:t>
            </a:r>
          </a:p>
          <a:p>
            <a:r>
              <a:rPr lang="en-US" b="1" dirty="0"/>
              <a:t>S </a:t>
            </a:r>
            <a:r>
              <a:rPr lang="en-US" dirty="0"/>
              <a:t>is the start symbol (a non-terminal)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42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1212983"/>
            <a:ext cx="6976610" cy="5109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572" y="843651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Original Grammar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0142" y="843651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Chomsky Normal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20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table[</a:t>
            </a:r>
            <a:r>
              <a:rPr lang="en-US" dirty="0" err="1"/>
              <a:t>i,j</a:t>
            </a:r>
            <a:r>
              <a:rPr lang="en-US" dirty="0"/>
              <a:t>] = Set of all valid non-terminals for the constituent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find a k such that</a:t>
            </a:r>
          </a:p>
          <a:p>
            <a:r>
              <a:rPr lang="en-US" dirty="0"/>
              <a:t>	B is in table[</a:t>
            </a:r>
            <a:r>
              <a:rPr lang="en-US" dirty="0" err="1"/>
              <a:t>i,k</a:t>
            </a:r>
            <a:r>
              <a:rPr lang="en-US" dirty="0"/>
              <a:t>], and</a:t>
            </a:r>
          </a:p>
          <a:p>
            <a:r>
              <a:rPr lang="en-US" dirty="0"/>
              <a:t>	C is in table[</a:t>
            </a:r>
            <a:r>
              <a:rPr lang="en-US" dirty="0" err="1"/>
              <a:t>k,j</a:t>
            </a:r>
            <a:r>
              <a:rPr lang="en-US" dirty="0"/>
              <a:t>], then A should be in table[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Base case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word[j]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should be in table[j-1,j]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(j-1,j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word[j]</a:t>
              </a:r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01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table[</a:t>
            </a:r>
            <a:r>
              <a:rPr lang="en-US" dirty="0" err="1"/>
              <a:t>i,j</a:t>
            </a:r>
            <a:r>
              <a:rPr lang="en-US" dirty="0"/>
              <a:t>] = Set of all valid non-terminals for the constituent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find a k such that</a:t>
            </a:r>
          </a:p>
          <a:p>
            <a:r>
              <a:rPr lang="en-US" dirty="0"/>
              <a:t>	B is in table[</a:t>
            </a:r>
            <a:r>
              <a:rPr lang="en-US" dirty="0" err="1"/>
              <a:t>i,k</a:t>
            </a:r>
            <a:r>
              <a:rPr lang="en-US" dirty="0"/>
              <a:t>], and</a:t>
            </a:r>
          </a:p>
          <a:p>
            <a:r>
              <a:rPr lang="en-US" dirty="0"/>
              <a:t>	C is in table[</a:t>
            </a:r>
            <a:r>
              <a:rPr lang="en-US" dirty="0" err="1"/>
              <a:t>k,j</a:t>
            </a:r>
            <a:r>
              <a:rPr lang="en-US" dirty="0"/>
              <a:t>], then A should be in table[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Base case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word[j]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should be in table[j-1,j]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(j-1,j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word[j]</a:t>
              </a:r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1915560" y="1854360"/>
              <a:ext cx="5253840" cy="18396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0440" y="1838160"/>
                <a:ext cx="5275800" cy="18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690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through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7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through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TWA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684360" y="2247840"/>
              <a:ext cx="7535880" cy="3923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80" y="2234160"/>
                <a:ext cx="7554600" cy="39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716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7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4640" y="1957320"/>
              <a:ext cx="7877880" cy="3905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80" y="1946520"/>
                <a:ext cx="7908840" cy="39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66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Algorithm: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|N|</a:t>
            </a:r>
            <a:r>
              <a:rPr lang="en-US" dirty="0"/>
              <a:t>: Number of non-terminals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|R|</a:t>
            </a:r>
            <a:r>
              <a:rPr lang="en-US" dirty="0"/>
              <a:t>: Number of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: Number of tokens in the sentence</a:t>
            </a:r>
          </a:p>
        </p:txBody>
      </p:sp>
    </p:spTree>
    <p:extLst>
      <p:ext uri="{BB962C8B-B14F-4D97-AF65-F5344CB8AC3E}">
        <p14:creationId xmlns:p14="http://schemas.microsoft.com/office/powerpoint/2010/main" val="3937252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Algorithm: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|N|</a:t>
            </a:r>
            <a:r>
              <a:rPr lang="en-US" dirty="0"/>
              <a:t>: Number of non-terminals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|R|</a:t>
            </a:r>
            <a:r>
              <a:rPr lang="en-US" dirty="0"/>
              <a:t>: Number of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: Number of tokens in the sentence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590280" y="3853800"/>
              <a:ext cx="1762920" cy="1737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5160" y="3838680"/>
                <a:ext cx="1794240" cy="17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927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Dependency Parsing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Extensions: Probabilistic and Lexicalized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6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8321040" cy="1450757"/>
          </a:xfrm>
        </p:spPr>
        <p:txBody>
          <a:bodyPr/>
          <a:lstStyle/>
          <a:p>
            <a:r>
              <a:rPr lang="en-US" dirty="0"/>
              <a:t>Where do grammars come from?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07880" y="1946367"/>
            <a:ext cx="6928500" cy="408867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ＭＳ Ｐゴシック" charset="0"/>
                <a:cs typeface="ＭＳ Ｐゴシック" charset="0"/>
              </a:rPr>
              <a:t>Write symbolic grammar (CFG or often richer) and lexicon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</a:rPr>
              <a:t>S </a:t>
            </a:r>
            <a:r>
              <a:rPr lang="en-US" dirty="0">
                <a:ea typeface="ＭＳ Ｐゴシック" charset="0"/>
                <a:sym typeface="Symbol" charset="0"/>
              </a:rPr>
              <a:t> NP VP		NN  </a:t>
            </a:r>
            <a:r>
              <a:rPr lang="en-US" i="1" dirty="0">
                <a:ea typeface="ＭＳ Ｐゴシック" charset="0"/>
                <a:sym typeface="Symbol" charset="0"/>
              </a:rPr>
              <a:t>interest</a:t>
            </a:r>
            <a:endParaRPr lang="en-US" dirty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(DT) NN	NNS  </a:t>
            </a:r>
            <a:r>
              <a:rPr lang="en-US" i="1" dirty="0">
                <a:ea typeface="ＭＳ Ｐゴシック" charset="0"/>
                <a:sym typeface="Symbol" charset="0"/>
              </a:rPr>
              <a:t>rates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NN NNS	NNS  </a:t>
            </a:r>
            <a:r>
              <a:rPr lang="en-US" i="1" dirty="0">
                <a:ea typeface="ＭＳ Ｐゴシック" charset="0"/>
                <a:sym typeface="Symbol" charset="0"/>
              </a:rPr>
              <a:t>raises</a:t>
            </a:r>
            <a:endParaRPr lang="en-US" dirty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NNP		VBP  </a:t>
            </a:r>
            <a:r>
              <a:rPr lang="en-US" i="1" dirty="0">
                <a:ea typeface="ＭＳ Ｐゴシック" charset="0"/>
                <a:sym typeface="Symbol" charset="0"/>
              </a:rPr>
              <a:t>interest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VP   V NP		VBZ  </a:t>
            </a:r>
            <a:r>
              <a:rPr lang="en-US" i="1" dirty="0">
                <a:ea typeface="ＭＳ Ｐゴシック" charset="0"/>
                <a:sym typeface="Symbol" charset="0"/>
              </a:rPr>
              <a:t>rates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68944" y="2027325"/>
            <a:ext cx="1653017" cy="3506987"/>
            <a:chOff x="368944" y="2027325"/>
            <a:chExt cx="1653017" cy="3506987"/>
          </a:xfrm>
        </p:grpSpPr>
        <p:sp>
          <p:nvSpPr>
            <p:cNvPr id="5" name="Rounded Rectangle 4"/>
            <p:cNvSpPr/>
            <p:nvPr/>
          </p:nvSpPr>
          <p:spPr>
            <a:xfrm>
              <a:off x="537551" y="2027325"/>
              <a:ext cx="1315806" cy="6044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Linguists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73" y="2836454"/>
              <a:ext cx="1536761" cy="230849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8944" y="5164980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Noam Chomsky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7A621A-C4F0-AD40-A087-48186C753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730" y="4248983"/>
            <a:ext cx="3200400" cy="213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3E1F6-6328-FC4C-85C8-254FA16EC888}"/>
              </a:ext>
            </a:extLst>
          </p:cNvPr>
          <p:cNvSpPr txBox="1"/>
          <p:nvPr/>
        </p:nvSpPr>
        <p:spPr>
          <a:xfrm>
            <a:off x="3494972" y="6455579"/>
            <a:ext cx="95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Ivan Sag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30CA3-8B22-3D4F-BC86-128B4A0A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334583"/>
            <a:ext cx="203200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A299F-127F-314C-B60E-CC9D60F56A09}"/>
              </a:ext>
            </a:extLst>
          </p:cNvPr>
          <p:cNvSpPr txBox="1"/>
          <p:nvPr/>
        </p:nvSpPr>
        <p:spPr>
          <a:xfrm>
            <a:off x="6952869" y="6455579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Joan Bresnan</a:t>
            </a:r>
          </a:p>
        </p:txBody>
      </p:sp>
    </p:spTree>
    <p:extLst>
      <p:ext uri="{BB962C8B-B14F-4D97-AF65-F5344CB8AC3E}">
        <p14:creationId xmlns:p14="http://schemas.microsoft.com/office/powerpoint/2010/main" val="2930639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317" t="23516" r="13019" b="22584"/>
          <a:stretch/>
        </p:blipFill>
        <p:spPr>
          <a:xfrm>
            <a:off x="985192" y="2632586"/>
            <a:ext cx="7285704" cy="3414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4565" y="1872115"/>
            <a:ext cx="404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 shot an elephant in my pajamas.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34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i="1" dirty="0"/>
              <a:t>Best</a:t>
            </a:r>
            <a:r>
              <a:rPr lang="en-US" dirty="0"/>
              <a:t>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Cats scratch people with cats </a:t>
            </a:r>
            <a:r>
              <a:rPr lang="en-US">
                <a:solidFill>
                  <a:schemeClr val="accent2"/>
                </a:solidFill>
              </a:rPr>
              <a:t>with claws.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5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i="1" dirty="0"/>
              <a:t>Best</a:t>
            </a:r>
            <a:r>
              <a:rPr lang="en-US" dirty="0"/>
              <a:t>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Cats scratch people with cats </a:t>
            </a:r>
            <a:r>
              <a:rPr lang="en-US">
                <a:solidFill>
                  <a:schemeClr val="accent2"/>
                </a:solidFill>
              </a:rPr>
              <a:t>with claws.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480840" y="2172600"/>
              <a:ext cx="4398840" cy="406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3640" y="2162520"/>
                <a:ext cx="441792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72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Additionally, attach a probability to each rule!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Probability: 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probability of a parse tree: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22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Additionally, attach a probability to each rule!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Probability: 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probability of a parse tree: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13800" y="4561200"/>
              <a:ext cx="2494800" cy="96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0840" y="4548240"/>
                <a:ext cx="252360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704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PCFG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63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PCFG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34360" y="2001960"/>
              <a:ext cx="3755880" cy="233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160" y="1987200"/>
                <a:ext cx="3787200" cy="23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779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57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76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Recognition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“Proof” is </a:t>
            </a:r>
            <a:r>
              <a:rPr lang="en-US">
                <a:solidFill>
                  <a:schemeClr val="accent2"/>
                </a:solidFill>
              </a:rPr>
              <a:t>a deduction, valid parse </a:t>
            </a:r>
            <a:r>
              <a:rPr lang="en-US" dirty="0">
                <a:solidFill>
                  <a:schemeClr val="accent2"/>
                </a:solidFill>
              </a:rPr>
              <a:t>tree.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sentence </a:t>
            </a:r>
            <a:r>
              <a:rPr lang="en-US" b="1" dirty="0"/>
              <a:t>x</a:t>
            </a:r>
            <a:r>
              <a:rPr lang="en-US" dirty="0"/>
              <a:t> in the grammar? If so, prove it.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Even with small grammars, grows exponentially!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one or </a:t>
            </a:r>
            <a:r>
              <a:rPr lang="en-US"/>
              <a:t>more derivations for </a:t>
            </a:r>
            <a:r>
              <a:rPr lang="en-US" b="1"/>
              <a:t>x</a:t>
            </a:r>
            <a:r>
              <a:rPr lang="en-US"/>
              <a:t> in </a:t>
            </a:r>
            <a:r>
              <a:rPr lang="en-US" b="1"/>
              <a:t>G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0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D8A54-AD45-F84B-9EC6-D156131F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62" y="4192166"/>
            <a:ext cx="3202611" cy="240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5B7D18-DAE2-034C-BE37-63553BB5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of grammars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D0F6A-EFC4-FA44-99DB-F28A47D4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8332044" cy="4023360"/>
          </a:xfrm>
        </p:spPr>
        <p:txBody>
          <a:bodyPr/>
          <a:lstStyle/>
          <a:p>
            <a:r>
              <a:rPr lang="en-US" dirty="0"/>
              <a:t>Manually written grammars have two problems.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Coverage</a:t>
            </a:r>
            <a:r>
              <a:rPr lang="en-US" dirty="0"/>
              <a:t> – the tend to only cover a subset of a language, since actual language use is widely varied and hugely complex.  Therefore writing a broad coverage grammar by hand takes an entire career.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Overgeneration </a:t>
            </a:r>
            <a:r>
              <a:rPr lang="en-US" dirty="0"/>
              <a:t>– writing rules that will only generate grammatical sentences is hard.  Broad coverage tends to come at the expense of </a:t>
            </a:r>
            <a:br>
              <a:rPr lang="en-US" dirty="0"/>
            </a:br>
            <a:r>
              <a:rPr lang="en-US" dirty="0"/>
              <a:t>overgeneration.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EE3C8-49EB-894F-AD98-945DA377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4177967"/>
            <a:ext cx="1730190" cy="2393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BA5A9-FADE-3E42-AC64-A00AFCD61ED2}"/>
              </a:ext>
            </a:extLst>
          </p:cNvPr>
          <p:cNvSpPr txBox="1"/>
          <p:nvPr/>
        </p:nvSpPr>
        <p:spPr>
          <a:xfrm>
            <a:off x="880780" y="6557227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 </a:t>
            </a:r>
            <a:r>
              <a:rPr lang="en-US" dirty="0" err="1"/>
              <a:t>Copestake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D4F8D-CF88-0047-8752-2C34D36274E6}"/>
              </a:ext>
            </a:extLst>
          </p:cNvPr>
          <p:cNvSpPr txBox="1"/>
          <p:nvPr/>
        </p:nvSpPr>
        <p:spPr>
          <a:xfrm>
            <a:off x="3084437" y="6531353"/>
            <a:ext cx="1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 Flickinger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511D8-64E8-C343-A0E3-71E3A238B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033" y="4071923"/>
            <a:ext cx="2133600" cy="2524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EB1E8-467A-204C-864B-0F863BB293CF}"/>
              </a:ext>
            </a:extLst>
          </p:cNvPr>
          <p:cNvSpPr txBox="1"/>
          <p:nvPr/>
        </p:nvSpPr>
        <p:spPr>
          <a:xfrm>
            <a:off x="7431359" y="6557227"/>
            <a:ext cx="13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Arvind Joshi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1E1AD-B54A-1641-81A8-A69A6053A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541" y="4071923"/>
            <a:ext cx="1936990" cy="2524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FA2CA8-2E77-E945-87C9-57D90979EA38}"/>
              </a:ext>
            </a:extLst>
          </p:cNvPr>
          <p:cNvSpPr txBox="1"/>
          <p:nvPr/>
        </p:nvSpPr>
        <p:spPr>
          <a:xfrm>
            <a:off x="5106882" y="6571396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 Steedman</a:t>
            </a:r>
          </a:p>
        </p:txBody>
      </p:sp>
    </p:spTree>
    <p:extLst>
      <p:ext uri="{BB962C8B-B14F-4D97-AF65-F5344CB8AC3E}">
        <p14:creationId xmlns:p14="http://schemas.microsoft.com/office/powerpoint/2010/main" val="2656451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Probability of the best parse with root A for the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Base 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P(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word[j] 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T[j-1,j,A] = P(word[j] | A)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P(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  <a:r>
                <a:rPr lang="en-US" dirty="0"/>
                <a:t> 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every position k, and every non-terminal pair: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(j-1,j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word[j]</a:t>
            </a:r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 max   P(</a:t>
            </a:r>
            <a:r>
              <a:rPr lang="en-US" dirty="0">
                <a:solidFill>
                  <a:schemeClr val="accent2"/>
                </a:solidFill>
              </a:rPr>
              <a:t>B C| A</a:t>
            </a:r>
            <a:r>
              <a:rPr lang="en-US" dirty="0"/>
              <a:t>)  T[</a:t>
            </a:r>
            <a:r>
              <a:rPr lang="en-US" dirty="0" err="1"/>
              <a:t>i,k,B</a:t>
            </a:r>
            <a:r>
              <a:rPr lang="en-US" dirty="0"/>
              <a:t>] T[</a:t>
            </a:r>
            <a:r>
              <a:rPr lang="en-US" dirty="0" err="1"/>
              <a:t>k,j,C</a:t>
            </a:r>
            <a:r>
              <a:rPr lang="en-US" dirty="0"/>
              <a:t>]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501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09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533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40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123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44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663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2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Running time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Transition-based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Beam search, i.e. </a:t>
              </a:r>
              <a:r>
                <a:rPr lang="en-US" i="1" dirty="0"/>
                <a:t>k</a:t>
              </a:r>
              <a:r>
                <a:rPr lang="en-US" dirty="0"/>
                <a:t>-best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Graph-based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used to score whole trees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1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746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Treebanks as grammar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651761" y="1917979"/>
            <a:ext cx="2377440" cy="604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Treebanks ==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1" y="2813153"/>
            <a:ext cx="60350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Initially, building a treebank might seem like it would be a lot slower and less useful than building a grammar.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However, a treebank gives us many things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Reusability of the labor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Many parsers, POS taggers, etc.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Valuable resource for linguistics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Broad coverage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Frequencies and distributional information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A way to evaluate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855" y="6571396"/>
            <a:ext cx="310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[Marcus et al. 1993, </a:t>
            </a:r>
            <a:r>
              <a:rPr lang="en-US" sz="1200" i="1" dirty="0">
                <a:solidFill>
                  <a:schemeClr val="accent2"/>
                </a:solidFill>
              </a:rPr>
              <a:t>Computational Linguistics</a:t>
            </a:r>
            <a:r>
              <a:rPr lang="en-US" sz="1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9C6CE-ADD9-7240-A9FC-40B361FC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53" y="732020"/>
            <a:ext cx="19050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B7398C-7408-4F41-A38A-AD60A7D5C099}"/>
              </a:ext>
            </a:extLst>
          </p:cNvPr>
          <p:cNvSpPr txBox="1"/>
          <p:nvPr/>
        </p:nvSpPr>
        <p:spPr>
          <a:xfrm>
            <a:off x="7179715" y="345898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 Marcus</a:t>
            </a:r>
          </a:p>
        </p:txBody>
      </p:sp>
    </p:spTree>
    <p:extLst>
      <p:ext uri="{BB962C8B-B14F-4D97-AF65-F5344CB8AC3E}">
        <p14:creationId xmlns:p14="http://schemas.microsoft.com/office/powerpoint/2010/main" val="35402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parse tree is represented by a list of tuples: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Use this to estimate precision/recall!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8882A9-3673-3D42-BA7A-2D1D7DD55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0"/>
            <a:ext cx="9144000" cy="191169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127CE8-D0A5-0A4C-B73C-9D117429C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6150"/>
            <a:ext cx="9144000" cy="186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3B428-684B-ED47-B2E8-28D314AAE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77" y="4181521"/>
            <a:ext cx="4765523" cy="25019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98C59-1031-E94A-8FD6-5236CA9BB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4181521"/>
            <a:ext cx="4737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7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A25102-D3BD-E04E-8087-D380D31E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6477000" cy="417734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2FBEC4-FD05-DD45-9955-1971C8A8B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6196"/>
              </p:ext>
            </p:extLst>
          </p:nvPr>
        </p:nvGraphicFramePr>
        <p:xfrm>
          <a:off x="1714500" y="4114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58329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31652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51164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Extracted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2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 → NP VP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 → That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JJ →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12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 → DT JJ , JJ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 → 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→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5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VP → VBD ADJP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 → 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fire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4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ADJP → JJ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 → 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 → 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0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 → IN 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sky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7086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NP → NN CC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 → 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45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73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01290" y="294968"/>
            <a:ext cx="7543800" cy="828224"/>
          </a:xfrm>
        </p:spPr>
        <p:txBody>
          <a:bodyPr/>
          <a:lstStyle/>
          <a:p>
            <a:r>
              <a:rPr lang="en-US" dirty="0"/>
              <a:t>Some of the rules, with counts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5692" y="125149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40717 PP → IN NP</a:t>
            </a:r>
          </a:p>
          <a:p>
            <a:r>
              <a:rPr lang="en-US" dirty="0"/>
              <a:t>33803 S → NP-SBJ VP</a:t>
            </a:r>
          </a:p>
          <a:p>
            <a:r>
              <a:rPr lang="en-US" dirty="0"/>
              <a:t>22513 NP-SBJ → -NONE-</a:t>
            </a:r>
          </a:p>
          <a:p>
            <a:r>
              <a:rPr lang="en-US" dirty="0"/>
              <a:t>21877 NP → NP PP</a:t>
            </a:r>
          </a:p>
          <a:p>
            <a:r>
              <a:rPr lang="en-US" dirty="0"/>
              <a:t>20740 NP → DT NN</a:t>
            </a:r>
          </a:p>
          <a:p>
            <a:r>
              <a:rPr lang="en-US" dirty="0"/>
              <a:t>14153 S → NP-SBJ VP .</a:t>
            </a:r>
          </a:p>
          <a:p>
            <a:r>
              <a:rPr lang="en-US" dirty="0"/>
              <a:t>12922 VP → TO VP</a:t>
            </a:r>
          </a:p>
          <a:p>
            <a:r>
              <a:rPr lang="en-US" dirty="0"/>
              <a:t>11881 PP-LOC → IN NP</a:t>
            </a:r>
          </a:p>
          <a:p>
            <a:r>
              <a:rPr lang="en-US" dirty="0"/>
              <a:t>11467 NP-SBJ → PRP</a:t>
            </a:r>
          </a:p>
          <a:p>
            <a:r>
              <a:rPr lang="en-US" dirty="0"/>
              <a:t>11378 NP → -NONE-</a:t>
            </a:r>
          </a:p>
          <a:p>
            <a:r>
              <a:rPr lang="en-US" dirty="0"/>
              <a:t>11291 NP → NN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989 VP → VBG S</a:t>
            </a:r>
          </a:p>
          <a:p>
            <a:r>
              <a:rPr lang="en-US" dirty="0"/>
              <a:t>985 NP-SBJ → NN</a:t>
            </a:r>
          </a:p>
          <a:p>
            <a:r>
              <a:rPr lang="en-US" dirty="0"/>
              <a:t>983 PP-MNR → IN NP</a:t>
            </a:r>
          </a:p>
          <a:p>
            <a:r>
              <a:rPr lang="en-US" dirty="0"/>
              <a:t>983 NP-SBJ → DT</a:t>
            </a:r>
          </a:p>
          <a:p>
            <a:r>
              <a:rPr lang="en-US" dirty="0"/>
              <a:t>969 VP → VBN VP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4151" y="1251492"/>
            <a:ext cx="49286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 VP → VBD PP-PRD</a:t>
            </a:r>
          </a:p>
          <a:p>
            <a:r>
              <a:rPr lang="en-US" dirty="0"/>
              <a:t>100 PRN → : NP :</a:t>
            </a:r>
          </a:p>
          <a:p>
            <a:r>
              <a:rPr lang="en-US" dirty="0"/>
              <a:t>100 NP → DT JJS</a:t>
            </a:r>
          </a:p>
          <a:p>
            <a:r>
              <a:rPr lang="en-US" dirty="0"/>
              <a:t>100 NP-CLR → NN</a:t>
            </a:r>
          </a:p>
          <a:p>
            <a:r>
              <a:rPr lang="en-US" dirty="0"/>
              <a:t>99 NP-SBJ-1 → DT NNP</a:t>
            </a:r>
          </a:p>
          <a:p>
            <a:r>
              <a:rPr lang="en-US" dirty="0"/>
              <a:t>98 VP → VBN NP PP-DIR</a:t>
            </a:r>
          </a:p>
          <a:p>
            <a:r>
              <a:rPr lang="en-US" dirty="0"/>
              <a:t>98 VP → VBD PP-TMP</a:t>
            </a:r>
          </a:p>
          <a:p>
            <a:r>
              <a:rPr lang="en-US" dirty="0"/>
              <a:t>98 PP-TMP → VBG NP</a:t>
            </a:r>
          </a:p>
          <a:p>
            <a:r>
              <a:rPr lang="en-US" dirty="0"/>
              <a:t>97 VP → VBD ADVP-TMP VP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10 WHNP-1 → WRB JJ</a:t>
            </a:r>
          </a:p>
          <a:p>
            <a:r>
              <a:rPr lang="en-US" dirty="0"/>
              <a:t>10 VP → VP CC VP PP-TMP</a:t>
            </a:r>
          </a:p>
          <a:p>
            <a:r>
              <a:rPr lang="en-US" dirty="0"/>
              <a:t>10 VP → VP CC VP ADVP-MNR</a:t>
            </a:r>
          </a:p>
          <a:p>
            <a:r>
              <a:rPr lang="en-US" dirty="0"/>
              <a:t>10 VP → VBZ S , SBAR-ADV</a:t>
            </a:r>
          </a:p>
          <a:p>
            <a:r>
              <a:rPr lang="en-US" dirty="0"/>
              <a:t>10 VP → VBZ S ADVP-TMP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21549" y="3579112"/>
            <a:ext cx="1434603" cy="1051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4500 rules</a:t>
            </a:r>
          </a:p>
          <a:p>
            <a:pPr algn="ctr"/>
            <a:r>
              <a:rPr lang="en-US" dirty="0"/>
              <a:t>for VP!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36720</TotalTime>
  <Words>3030</Words>
  <Application>Microsoft Macintosh PowerPoint</Application>
  <PresentationFormat>On-screen Show (4:3)</PresentationFormat>
  <Paragraphs>512</Paragraphs>
  <Slides>60</Slides>
  <Notes>48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Times</vt:lpstr>
      <vt:lpstr>TimesNewRomanPSMT</vt:lpstr>
      <vt:lpstr>Retrospect</vt:lpstr>
      <vt:lpstr>Grammars and Constituency Parsing</vt:lpstr>
      <vt:lpstr>Reminders</vt:lpstr>
      <vt:lpstr>Formal Definition of a CFG</vt:lpstr>
      <vt:lpstr>Where do grammars come from?</vt:lpstr>
      <vt:lpstr>Coverage of grammars</vt:lpstr>
      <vt:lpstr>Treebanks as grammar</vt:lpstr>
      <vt:lpstr>PowerPoint Presentation</vt:lpstr>
      <vt:lpstr>PowerPoint Presentation</vt:lpstr>
      <vt:lpstr>Some of the rules, with counts</vt:lpstr>
      <vt:lpstr>Redundant rules?</vt:lpstr>
      <vt:lpstr>NP rules</vt:lpstr>
      <vt:lpstr>Chomsky normal form</vt:lpstr>
      <vt:lpstr>Lexical Heads</vt:lpstr>
      <vt:lpstr>Lexicalized Grammars</vt:lpstr>
      <vt:lpstr>Combinatory Categorial Grammar (CCG)</vt:lpstr>
      <vt:lpstr>Parsing in CCG</vt:lpstr>
      <vt:lpstr>Parsing in CCG</vt:lpstr>
      <vt:lpstr>CCG Bank</vt:lpstr>
      <vt:lpstr>Constituency Parsing</vt:lpstr>
      <vt:lpstr>Headlines</vt:lpstr>
      <vt:lpstr>Ambiguity</vt:lpstr>
      <vt:lpstr>Attachment Ambiguity</vt:lpstr>
      <vt:lpstr>Parsing Algorithms</vt:lpstr>
      <vt:lpstr>The Parsing Problem</vt:lpstr>
      <vt:lpstr>Left to Right?</vt:lpstr>
      <vt:lpstr>Left to Right?</vt:lpstr>
      <vt:lpstr>Top Down Parsing</vt:lpstr>
      <vt:lpstr>Bottom-up Parsing</vt:lpstr>
      <vt:lpstr>Chomsky Normal Form</vt:lpstr>
      <vt:lpstr>PowerPoint Presentation</vt:lpstr>
      <vt:lpstr>Dynamic Programming</vt:lpstr>
      <vt:lpstr>Dynamic Programming</vt:lpstr>
      <vt:lpstr>CKY Algorithm</vt:lpstr>
      <vt:lpstr>CKY Algorithm</vt:lpstr>
      <vt:lpstr>CKY Algorithm</vt:lpstr>
      <vt:lpstr>CKY Algorithm</vt:lpstr>
      <vt:lpstr>CKY Algorithm: Complexity</vt:lpstr>
      <vt:lpstr>CKY Algorithm: Complexity</vt:lpstr>
      <vt:lpstr>Outline</vt:lpstr>
      <vt:lpstr>Ambiguity: Which parse?</vt:lpstr>
      <vt:lpstr>Finding the Best Parse Tree</vt:lpstr>
      <vt:lpstr>Finding the Best Parse Tree</vt:lpstr>
      <vt:lpstr>Probabilistic CFGs</vt:lpstr>
      <vt:lpstr>Probabilistic CFGs</vt:lpstr>
      <vt:lpstr>Example of a PCFG</vt:lpstr>
      <vt:lpstr>Example of a PCFG</vt:lpstr>
      <vt:lpstr>Estimating the probabilities</vt:lpstr>
      <vt:lpstr>Estimating the probabilities</vt:lpstr>
      <vt:lpstr>The Parsing Problem</vt:lpstr>
      <vt:lpstr>Probabilistic CKY Algorithm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Parsing Algorithms</vt:lpstr>
      <vt:lpstr>Graph-based Parsing</vt:lpstr>
      <vt:lpstr>Evaluating Parses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1930</cp:revision>
  <cp:lastPrinted>2019-02-25T21:31:18Z</cp:lastPrinted>
  <dcterms:created xsi:type="dcterms:W3CDTF">2009-06-12T17:14:38Z</dcterms:created>
  <dcterms:modified xsi:type="dcterms:W3CDTF">2020-03-02T17:54:35Z</dcterms:modified>
</cp:coreProperties>
</file>